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4"/>
  </p:notesMasterIdLst>
  <p:sldIdLst>
    <p:sldId id="256" r:id="rId2"/>
    <p:sldId id="491" r:id="rId3"/>
    <p:sldId id="495" r:id="rId4"/>
    <p:sldId id="496" r:id="rId5"/>
    <p:sldId id="330" r:id="rId6"/>
    <p:sldId id="332" r:id="rId7"/>
    <p:sldId id="365" r:id="rId8"/>
    <p:sldId id="490" r:id="rId9"/>
    <p:sldId id="492" r:id="rId10"/>
    <p:sldId id="493" r:id="rId11"/>
    <p:sldId id="494" r:id="rId12"/>
    <p:sldId id="321"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8" autoAdjust="0"/>
    <p:restoredTop sz="89012" autoAdjust="0"/>
  </p:normalViewPr>
  <p:slideViewPr>
    <p:cSldViewPr snapToGrid="0">
      <p:cViewPr varScale="1">
        <p:scale>
          <a:sx n="94" d="100"/>
          <a:sy n="94" d="100"/>
        </p:scale>
        <p:origin x="114" y="6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C74B3-505A-42EA-91B9-537D0BD1DF36}" type="datetimeFigureOut">
              <a:rPr lang="zh-CN" altLang="en-US" smtClean="0"/>
              <a:t>2023/2/5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3A755-9121-40C8-BAD4-94DBC3454D5B}" type="slidenum">
              <a:rPr lang="zh-CN" altLang="en-US" smtClean="0"/>
              <a:t>‹#›</a:t>
            </a:fld>
            <a:endParaRPr lang="zh-CN" altLang="en-US"/>
          </a:p>
        </p:txBody>
      </p:sp>
    </p:spTree>
    <p:extLst>
      <p:ext uri="{BB962C8B-B14F-4D97-AF65-F5344CB8AC3E}">
        <p14:creationId xmlns:p14="http://schemas.microsoft.com/office/powerpoint/2010/main" val="2479861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C3A755-9121-40C8-BAD4-94DBC3454D5B}" type="slidenum">
              <a:rPr lang="zh-CN" altLang="en-US" smtClean="0"/>
              <a:t>1</a:t>
            </a:fld>
            <a:endParaRPr lang="zh-CN" altLang="en-US"/>
          </a:p>
        </p:txBody>
      </p:sp>
    </p:spTree>
    <p:extLst>
      <p:ext uri="{BB962C8B-B14F-4D97-AF65-F5344CB8AC3E}">
        <p14:creationId xmlns:p14="http://schemas.microsoft.com/office/powerpoint/2010/main" val="236532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C3A755-9121-40C8-BAD4-94DBC3454D5B}" type="slidenum">
              <a:rPr lang="zh-CN" altLang="en-US" smtClean="0"/>
              <a:t>2</a:t>
            </a:fld>
            <a:endParaRPr lang="zh-CN" altLang="en-US"/>
          </a:p>
        </p:txBody>
      </p:sp>
    </p:spTree>
    <p:extLst>
      <p:ext uri="{BB962C8B-B14F-4D97-AF65-F5344CB8AC3E}">
        <p14:creationId xmlns:p14="http://schemas.microsoft.com/office/powerpoint/2010/main" val="16148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C3A755-9121-40C8-BAD4-94DBC3454D5B}" type="slidenum">
              <a:rPr lang="zh-CN" altLang="en-US" smtClean="0"/>
              <a:t>3</a:t>
            </a:fld>
            <a:endParaRPr lang="zh-CN" altLang="en-US"/>
          </a:p>
        </p:txBody>
      </p:sp>
    </p:spTree>
    <p:extLst>
      <p:ext uri="{BB962C8B-B14F-4D97-AF65-F5344CB8AC3E}">
        <p14:creationId xmlns:p14="http://schemas.microsoft.com/office/powerpoint/2010/main" val="137792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C3A755-9121-40C8-BAD4-94DBC3454D5B}" type="slidenum">
              <a:rPr lang="zh-CN" altLang="en-US" smtClean="0"/>
              <a:t>4</a:t>
            </a:fld>
            <a:endParaRPr lang="zh-CN" altLang="en-US"/>
          </a:p>
        </p:txBody>
      </p:sp>
    </p:spTree>
    <p:extLst>
      <p:ext uri="{BB962C8B-B14F-4D97-AF65-F5344CB8AC3E}">
        <p14:creationId xmlns:p14="http://schemas.microsoft.com/office/powerpoint/2010/main" val="4279943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C3A755-9121-40C8-BAD4-94DBC3454D5B}" type="slidenum">
              <a:rPr lang="zh-CN" altLang="en-US" smtClean="0"/>
              <a:t>5</a:t>
            </a:fld>
            <a:endParaRPr lang="zh-CN" altLang="en-US"/>
          </a:p>
        </p:txBody>
      </p:sp>
    </p:spTree>
    <p:extLst>
      <p:ext uri="{BB962C8B-B14F-4D97-AF65-F5344CB8AC3E}">
        <p14:creationId xmlns:p14="http://schemas.microsoft.com/office/powerpoint/2010/main" val="1487638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accent3"/>
                </a:solidFill>
                <a:cs typeface="+mn-ea"/>
                <a:sym typeface="+mn-lt"/>
              </a:rPr>
              <a:t>扩增子分析基本思路，</a:t>
            </a:r>
            <a:r>
              <a:rPr lang="en-US" altLang="zh-CN" sz="1200" b="1" dirty="0">
                <a:solidFill>
                  <a:schemeClr val="accent3"/>
                </a:solidFill>
                <a:cs typeface="+mn-ea"/>
                <a:sym typeface="+mn-lt"/>
              </a:rPr>
              <a:t>16S</a:t>
            </a:r>
            <a:r>
              <a:rPr lang="zh-CN" altLang="en-US" sz="1200" b="1" dirty="0">
                <a:solidFill>
                  <a:schemeClr val="accent3"/>
                </a:solidFill>
                <a:cs typeface="+mn-ea"/>
                <a:sym typeface="+mn-lt"/>
              </a:rPr>
              <a:t>数据我们先降维成物种组成表，也常被称为</a:t>
            </a:r>
            <a:r>
              <a:rPr lang="en-US" altLang="zh-CN" sz="1200" b="1" dirty="0">
                <a:solidFill>
                  <a:schemeClr val="accent3"/>
                </a:solidFill>
                <a:cs typeface="+mn-ea"/>
                <a:sym typeface="+mn-lt"/>
              </a:rPr>
              <a:t>OTU</a:t>
            </a:r>
            <a:r>
              <a:rPr lang="zh-CN" altLang="en-US" sz="1200" b="1" dirty="0">
                <a:solidFill>
                  <a:schemeClr val="accent3"/>
                </a:solidFill>
                <a:cs typeface="+mn-ea"/>
                <a:sym typeface="+mn-lt"/>
              </a:rPr>
              <a:t>表，最近开始使用</a:t>
            </a:r>
            <a:r>
              <a:rPr lang="en-US" altLang="zh-CN" sz="1200" b="1" dirty="0">
                <a:solidFill>
                  <a:schemeClr val="accent3"/>
                </a:solidFill>
                <a:cs typeface="+mn-ea"/>
                <a:sym typeface="+mn-lt"/>
              </a:rPr>
              <a:t>ASV</a:t>
            </a:r>
            <a:r>
              <a:rPr lang="zh-CN" altLang="en-US" sz="1200" b="1" dirty="0">
                <a:solidFill>
                  <a:schemeClr val="accent3"/>
                </a:solidFill>
                <a:cs typeface="+mn-ea"/>
                <a:sym typeface="+mn-lt"/>
              </a:rPr>
              <a:t>表；</a:t>
            </a:r>
            <a:r>
              <a:rPr lang="en-US" altLang="zh-CN" sz="1200" b="1" dirty="0">
                <a:solidFill>
                  <a:schemeClr val="accent3"/>
                </a:solidFill>
                <a:cs typeface="+mn-ea"/>
                <a:sym typeface="+mn-lt"/>
              </a:rPr>
              <a:t>16S</a:t>
            </a:r>
            <a:r>
              <a:rPr lang="zh-CN" altLang="en-US" sz="1200" b="1" dirty="0">
                <a:solidFill>
                  <a:schemeClr val="accent3"/>
                </a:solidFill>
                <a:cs typeface="+mn-ea"/>
                <a:sym typeface="+mn-lt"/>
              </a:rPr>
              <a:t>数据可以预功能，转换为</a:t>
            </a:r>
            <a:r>
              <a:rPr lang="en-US" altLang="zh-CN" sz="1200" b="1" dirty="0">
                <a:solidFill>
                  <a:schemeClr val="accent3"/>
                </a:solidFill>
                <a:cs typeface="+mn-ea"/>
                <a:sym typeface="+mn-lt"/>
              </a:rPr>
              <a:t>KO/COG</a:t>
            </a:r>
            <a:r>
              <a:rPr lang="zh-CN" altLang="en-US" sz="1200" b="1" dirty="0">
                <a:solidFill>
                  <a:schemeClr val="accent3"/>
                </a:solidFill>
                <a:cs typeface="+mn-ea"/>
                <a:sym typeface="+mn-lt"/>
              </a:rPr>
              <a:t>的功能组成表。</a:t>
            </a:r>
            <a:r>
              <a:rPr lang="zh-CN" altLang="en-US" dirty="0"/>
              <a:t>物种组成和功能组成，全部称为特征表。它们还将进一步降维和可视化，方便我们观察规律，同时传递发现的规律，发表文章。</a:t>
            </a: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6</a:t>
            </a:fld>
            <a:endParaRPr lang="en-US"/>
          </a:p>
        </p:txBody>
      </p:sp>
    </p:spTree>
    <p:extLst>
      <p:ext uri="{BB962C8B-B14F-4D97-AF65-F5344CB8AC3E}">
        <p14:creationId xmlns:p14="http://schemas.microsoft.com/office/powerpoint/2010/main" val="415616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gradFill>
          <a:gsLst>
            <a:gs pos="0">
              <a:schemeClr val="accent1">
                <a:lumMod val="5000"/>
                <a:lumOff val="95000"/>
              </a:schemeClr>
            </a:gs>
            <a:gs pos="99000">
              <a:schemeClr val="bg1"/>
            </a:gs>
            <a:gs pos="100000">
              <a:srgbClr val="0080B2"/>
            </a:gs>
          </a:gsLst>
          <a:path path="shape">
            <a:fillToRect l="50000" t="50000" r="50000" b="50000"/>
          </a:path>
        </a:gradFill>
        <a:effectLst/>
      </p:bgPr>
    </p:bg>
    <p:spTree>
      <p:nvGrpSpPr>
        <p:cNvPr id="1" name=""/>
        <p:cNvGrpSpPr/>
        <p:nvPr/>
      </p:nvGrpSpPr>
      <p:grpSpPr>
        <a:xfrm>
          <a:off x="0" y="0"/>
          <a:ext cx="0" cy="0"/>
          <a:chOff x="0" y="0"/>
          <a:chExt cx="0" cy="0"/>
        </a:xfrm>
      </p:grpSpPr>
      <p:sp>
        <p:nvSpPr>
          <p:cNvPr id="3104" name="KSO_BT1"/>
          <p:cNvSpPr>
            <a:spLocks noGrp="1" noChangeArrowheads="1"/>
          </p:cNvSpPr>
          <p:nvPr>
            <p:ph type="ctrTitle"/>
          </p:nvPr>
        </p:nvSpPr>
        <p:spPr>
          <a:xfrm>
            <a:off x="1243917" y="4379699"/>
            <a:ext cx="10511359" cy="728663"/>
          </a:xfrm>
        </p:spPr>
        <p:txBody>
          <a:bodyPr/>
          <a:lstStyle>
            <a:lvl1pPr>
              <a:defRPr baseline="0">
                <a:solidFill>
                  <a:schemeClr val="accent1"/>
                </a:solidFill>
                <a:ea typeface="黑体" panose="02010609060101010101" pitchFamily="49" charset="-122"/>
              </a:defRPr>
            </a:lvl1pPr>
          </a:lstStyle>
          <a:p>
            <a:pPr lvl="0"/>
            <a:r>
              <a:rPr lang="zh-CN" altLang="en-US" noProof="0"/>
              <a:t>单击此处编辑母版标题样式</a:t>
            </a:r>
            <a:endParaRPr lang="zh-CN" altLang="zh-CN" noProof="0" dirty="0"/>
          </a:p>
        </p:txBody>
      </p:sp>
      <p:sp>
        <p:nvSpPr>
          <p:cNvPr id="30" name="KSO_FD"/>
          <p:cNvSpPr>
            <a:spLocks noGrp="1" noChangeArrowheads="1"/>
          </p:cNvSpPr>
          <p:nvPr>
            <p:ph type="dt" sz="half" idx="10"/>
          </p:nvPr>
        </p:nvSpPr>
        <p:spPr>
          <a:xfrm>
            <a:off x="609600" y="6245225"/>
            <a:ext cx="2844800" cy="476251"/>
          </a:xfrm>
        </p:spPr>
        <p:txBody>
          <a:bodyPr/>
          <a:lstStyle>
            <a:lvl1pPr>
              <a:defRPr/>
            </a:lvl1pPr>
          </a:lstStyle>
          <a:p>
            <a:fld id="{16EB2C90-E3AF-408D-AF77-112F23F70852}" type="datetime1">
              <a:rPr lang="zh-CN" altLang="en-US" smtClean="0"/>
              <a:pPr/>
              <a:t>2023/2/5</a:t>
            </a:fld>
            <a:endParaRPr lang="zh-CN" altLang="en-US" dirty="0"/>
          </a:p>
        </p:txBody>
      </p:sp>
      <p:sp>
        <p:nvSpPr>
          <p:cNvPr id="31" name="KSO_FT"/>
          <p:cNvSpPr>
            <a:spLocks noGrp="1" noChangeArrowheads="1"/>
          </p:cNvSpPr>
          <p:nvPr>
            <p:ph type="ftr" sz="quarter" idx="11"/>
          </p:nvPr>
        </p:nvSpPr>
        <p:spPr>
          <a:xfrm>
            <a:off x="4165600" y="6245225"/>
            <a:ext cx="3860800" cy="476251"/>
          </a:xfrm>
        </p:spPr>
        <p:txBody>
          <a:bodyPr/>
          <a:lstStyle>
            <a:lvl1pPr>
              <a:defRPr baseline="0">
                <a:latin typeface="Times New Roman" panose="02020603050405020304" pitchFamily="18" charset="0"/>
                <a:ea typeface="黑体" panose="02010609060101010101" pitchFamily="49" charset="-122"/>
              </a:defRPr>
            </a:lvl1pPr>
          </a:lstStyle>
          <a:p>
            <a:r>
              <a:rPr lang="zh-CN" altLang="en-US" dirty="0"/>
              <a:t>易生信，毕生缘；培训版权所有。</a:t>
            </a:r>
          </a:p>
        </p:txBody>
      </p:sp>
      <p:sp>
        <p:nvSpPr>
          <p:cNvPr id="32" name="KSO_FN"/>
          <p:cNvSpPr>
            <a:spLocks noGrp="1" noChangeArrowheads="1"/>
          </p:cNvSpPr>
          <p:nvPr>
            <p:ph type="sldNum" sz="quarter" idx="12"/>
          </p:nvPr>
        </p:nvSpPr>
        <p:spPr>
          <a:xfrm>
            <a:off x="8737600" y="6245225"/>
            <a:ext cx="2844800" cy="476251"/>
          </a:xfrm>
        </p:spPr>
        <p:txBody>
          <a:bodyPr/>
          <a:lstStyle>
            <a:lvl1pPr>
              <a:defRPr/>
            </a:lvl1pPr>
          </a:lstStyle>
          <a:p>
            <a:fld id="{CE88104D-7BFF-4CE7-B8F3-5CB72B4E571E}" type="slidenum">
              <a:rPr lang="zh-CN" altLang="en-US" smtClean="0"/>
              <a:pPr/>
              <a:t>‹#›</a:t>
            </a:fld>
            <a:endParaRPr lang="zh-CN" altLang="en-US"/>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729" y="4402028"/>
            <a:ext cx="710851" cy="684000"/>
          </a:xfrm>
          <a:prstGeom prst="rect">
            <a:avLst/>
          </a:prstGeom>
        </p:spPr>
      </p:pic>
      <p:grpSp>
        <p:nvGrpSpPr>
          <p:cNvPr id="2" name="组合 1"/>
          <p:cNvGrpSpPr/>
          <p:nvPr/>
        </p:nvGrpSpPr>
        <p:grpSpPr>
          <a:xfrm>
            <a:off x="436731" y="596982"/>
            <a:ext cx="11318543" cy="3044807"/>
            <a:chOff x="263857" y="201193"/>
            <a:chExt cx="11318543" cy="3044806"/>
          </a:xfrm>
        </p:grpSpPr>
        <p:pic>
          <p:nvPicPr>
            <p:cNvPr id="3" name="Picture 4" descr="WorldNetwork"/>
            <p:cNvPicPr>
              <a:picLocks noChangeAspect="1" noChangeArrowheads="1"/>
            </p:cNvPicPr>
            <p:nvPr/>
          </p:nvPicPr>
          <p:blipFill>
            <a:blip r:embed="rId3" cstate="print">
              <a:extLst>
                <a:ext uri="{28A0092B-C50C-407E-A947-70E740481C1C}">
                  <a14:useLocalDpi xmlns:a14="http://schemas.microsoft.com/office/drawing/2010/main" val="0"/>
                </a:ext>
              </a:extLst>
            </a:blip>
            <a:srcRect b="17458"/>
            <a:stretch>
              <a:fillRect/>
            </a:stretch>
          </p:blipFill>
          <p:spPr bwMode="auto">
            <a:xfrm>
              <a:off x="263857" y="201193"/>
              <a:ext cx="11318543" cy="304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组合 9"/>
            <p:cNvGrpSpPr>
              <a:grpSpLocks/>
            </p:cNvGrpSpPr>
            <p:nvPr/>
          </p:nvGrpSpPr>
          <p:grpSpPr bwMode="auto">
            <a:xfrm>
              <a:off x="2870200" y="328349"/>
              <a:ext cx="7289800" cy="2547938"/>
              <a:chOff x="2598334" y="1025245"/>
              <a:chExt cx="7289675" cy="2547808"/>
            </a:xfrm>
          </p:grpSpPr>
          <p:grpSp>
            <p:nvGrpSpPr>
              <p:cNvPr id="36" name="组合 9"/>
              <p:cNvGrpSpPr>
                <a:grpSpLocks/>
              </p:cNvGrpSpPr>
              <p:nvPr/>
            </p:nvGrpSpPr>
            <p:grpSpPr bwMode="auto">
              <a:xfrm>
                <a:off x="2598334" y="1280431"/>
                <a:ext cx="480668" cy="479317"/>
                <a:chOff x="0" y="0"/>
                <a:chExt cx="447675" cy="447675"/>
              </a:xfrm>
            </p:grpSpPr>
            <p:sp>
              <p:nvSpPr>
                <p:cNvPr id="56" name="椭圆 11"/>
                <p:cNvSpPr>
                  <a:spLocks noChangeArrowheads="1"/>
                </p:cNvSpPr>
                <p:nvPr/>
              </p:nvSpPr>
              <p:spPr bwMode="auto">
                <a:xfrm>
                  <a:off x="0" y="363"/>
                  <a:ext cx="447988" cy="447753"/>
                </a:xfrm>
                <a:prstGeom prst="ellipse">
                  <a:avLst/>
                </a:prstGeom>
                <a:solidFill>
                  <a:srgbClr val="044868"/>
                </a:solidFill>
                <a:ln w="19050" cmpd="sng">
                  <a:solidFill>
                    <a:srgbClr val="F9F9F9"/>
                  </a:solidFill>
                  <a:bevel/>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buFont typeface="Arial" panose="020B0604020202020204" pitchFamily="34" charset="0"/>
                    <a:buNone/>
                    <a:defRPr/>
                  </a:pPr>
                  <a:endParaRPr lang="zh-CN" altLang="en-US" sz="2400">
                    <a:solidFill>
                      <a:srgbClr val="FFFFFF"/>
                    </a:solidFill>
                  </a:endParaRPr>
                </a:p>
              </p:txBody>
            </p:sp>
            <p:sp>
              <p:nvSpPr>
                <p:cNvPr id="57" name="KSO_Shape"/>
                <p:cNvSpPr>
                  <a:spLocks/>
                </p:cNvSpPr>
                <p:nvPr/>
              </p:nvSpPr>
              <p:spPr bwMode="auto">
                <a:xfrm>
                  <a:off x="101984" y="53232"/>
                  <a:ext cx="247650" cy="313481"/>
                </a:xfrm>
                <a:custGeom>
                  <a:avLst/>
                  <a:gdLst>
                    <a:gd name="T0" fmla="*/ 0 w 1679575"/>
                    <a:gd name="T1" fmla="*/ 0 h 2125662"/>
                    <a:gd name="T2" fmla="*/ 0 w 1679575"/>
                    <a:gd name="T3" fmla="*/ 0 h 2125662"/>
                    <a:gd name="T4" fmla="*/ 0 w 1679575"/>
                    <a:gd name="T5" fmla="*/ 0 h 2125662"/>
                    <a:gd name="T6" fmla="*/ 0 w 1679575"/>
                    <a:gd name="T7" fmla="*/ 0 h 2125662"/>
                    <a:gd name="T8" fmla="*/ 0 w 1679575"/>
                    <a:gd name="T9" fmla="*/ 0 h 2125662"/>
                    <a:gd name="T10" fmla="*/ 0 w 1679575"/>
                    <a:gd name="T11" fmla="*/ 0 h 2125662"/>
                    <a:gd name="T12" fmla="*/ 0 w 1679575"/>
                    <a:gd name="T13" fmla="*/ 0 h 2125662"/>
                    <a:gd name="T14" fmla="*/ 0 w 1679575"/>
                    <a:gd name="T15" fmla="*/ 0 h 2125662"/>
                    <a:gd name="T16" fmla="*/ 0 w 1679575"/>
                    <a:gd name="T17" fmla="*/ 0 h 2125662"/>
                    <a:gd name="T18" fmla="*/ 0 w 1679575"/>
                    <a:gd name="T19" fmla="*/ 0 h 2125662"/>
                    <a:gd name="T20" fmla="*/ 0 w 1679575"/>
                    <a:gd name="T21" fmla="*/ 0 h 2125662"/>
                    <a:gd name="T22" fmla="*/ 0 w 1679575"/>
                    <a:gd name="T23" fmla="*/ 0 h 2125662"/>
                    <a:gd name="T24" fmla="*/ 0 w 1679575"/>
                    <a:gd name="T25" fmla="*/ 0 h 2125662"/>
                    <a:gd name="T26" fmla="*/ 0 w 1679575"/>
                    <a:gd name="T27" fmla="*/ 0 h 2125662"/>
                    <a:gd name="T28" fmla="*/ 0 w 1679575"/>
                    <a:gd name="T29" fmla="*/ 0 h 2125662"/>
                    <a:gd name="T30" fmla="*/ 0 w 1679575"/>
                    <a:gd name="T31" fmla="*/ 0 h 2125662"/>
                    <a:gd name="T32" fmla="*/ 0 w 1679575"/>
                    <a:gd name="T33" fmla="*/ 0 h 2125662"/>
                    <a:gd name="T34" fmla="*/ 0 w 1679575"/>
                    <a:gd name="T35" fmla="*/ 0 h 2125662"/>
                    <a:gd name="T36" fmla="*/ 0 w 1679575"/>
                    <a:gd name="T37" fmla="*/ 0 h 2125662"/>
                    <a:gd name="T38" fmla="*/ 0 w 1679575"/>
                    <a:gd name="T39" fmla="*/ 0 h 2125662"/>
                    <a:gd name="T40" fmla="*/ 0 w 1679575"/>
                    <a:gd name="T41" fmla="*/ 0 h 2125662"/>
                    <a:gd name="T42" fmla="*/ 0 w 1679575"/>
                    <a:gd name="T43" fmla="*/ 0 h 2125662"/>
                    <a:gd name="T44" fmla="*/ 0 w 1679575"/>
                    <a:gd name="T45" fmla="*/ 0 h 2125662"/>
                    <a:gd name="T46" fmla="*/ 0 w 1679575"/>
                    <a:gd name="T47" fmla="*/ 0 h 2125662"/>
                    <a:gd name="T48" fmla="*/ 0 w 1679575"/>
                    <a:gd name="T49" fmla="*/ 0 h 2125662"/>
                    <a:gd name="T50" fmla="*/ 0 w 1679575"/>
                    <a:gd name="T51" fmla="*/ 0 h 2125662"/>
                    <a:gd name="T52" fmla="*/ 0 w 1679575"/>
                    <a:gd name="T53" fmla="*/ 0 h 2125662"/>
                    <a:gd name="T54" fmla="*/ 0 w 1679575"/>
                    <a:gd name="T55" fmla="*/ 0 h 2125662"/>
                    <a:gd name="T56" fmla="*/ 0 w 1679575"/>
                    <a:gd name="T57" fmla="*/ 0 h 2125662"/>
                    <a:gd name="T58" fmla="*/ 0 w 1679575"/>
                    <a:gd name="T59" fmla="*/ 0 h 2125662"/>
                    <a:gd name="T60" fmla="*/ 0 w 1679575"/>
                    <a:gd name="T61" fmla="*/ 0 h 2125662"/>
                    <a:gd name="T62" fmla="*/ 0 w 1679575"/>
                    <a:gd name="T63" fmla="*/ 0 h 2125662"/>
                    <a:gd name="T64" fmla="*/ 0 w 1679575"/>
                    <a:gd name="T65" fmla="*/ 0 h 2125662"/>
                    <a:gd name="T66" fmla="*/ 0 w 1679575"/>
                    <a:gd name="T67" fmla="*/ 0 h 2125662"/>
                    <a:gd name="T68" fmla="*/ 0 w 1679575"/>
                    <a:gd name="T69" fmla="*/ 0 h 2125662"/>
                    <a:gd name="T70" fmla="*/ 0 w 1679575"/>
                    <a:gd name="T71" fmla="*/ 0 h 2125662"/>
                    <a:gd name="T72" fmla="*/ 0 w 1679575"/>
                    <a:gd name="T73" fmla="*/ 0 h 2125662"/>
                    <a:gd name="T74" fmla="*/ 0 w 1679575"/>
                    <a:gd name="T75" fmla="*/ 0 h 2125662"/>
                    <a:gd name="T76" fmla="*/ 0 w 1679575"/>
                    <a:gd name="T77" fmla="*/ 0 h 2125662"/>
                    <a:gd name="T78" fmla="*/ 0 w 1679575"/>
                    <a:gd name="T79" fmla="*/ 0 h 2125662"/>
                    <a:gd name="T80" fmla="*/ 0 w 1679575"/>
                    <a:gd name="T81" fmla="*/ 0 h 2125662"/>
                    <a:gd name="T82" fmla="*/ 0 w 1679575"/>
                    <a:gd name="T83" fmla="*/ 0 h 2125662"/>
                    <a:gd name="T84" fmla="*/ 0 w 1679575"/>
                    <a:gd name="T85" fmla="*/ 0 h 2125662"/>
                    <a:gd name="T86" fmla="*/ 0 w 1679575"/>
                    <a:gd name="T87" fmla="*/ 0 h 2125662"/>
                    <a:gd name="T88" fmla="*/ 0 w 1679575"/>
                    <a:gd name="T89" fmla="*/ 0 h 2125662"/>
                    <a:gd name="T90" fmla="*/ 0 w 1679575"/>
                    <a:gd name="T91" fmla="*/ 0 h 2125662"/>
                    <a:gd name="T92" fmla="*/ 0 w 1679575"/>
                    <a:gd name="T93" fmla="*/ 0 h 2125662"/>
                    <a:gd name="T94" fmla="*/ 0 w 1679575"/>
                    <a:gd name="T95" fmla="*/ 0 h 2125662"/>
                    <a:gd name="T96" fmla="*/ 0 w 1679575"/>
                    <a:gd name="T97" fmla="*/ 0 h 2125662"/>
                    <a:gd name="T98" fmla="*/ 0 w 1679575"/>
                    <a:gd name="T99" fmla="*/ 0 h 2125662"/>
                    <a:gd name="T100" fmla="*/ 0 w 1679575"/>
                    <a:gd name="T101" fmla="*/ 0 h 2125662"/>
                    <a:gd name="T102" fmla="*/ 0 w 1679575"/>
                    <a:gd name="T103" fmla="*/ 0 h 2125662"/>
                    <a:gd name="T104" fmla="*/ 0 w 1679575"/>
                    <a:gd name="T105" fmla="*/ 0 h 2125662"/>
                    <a:gd name="T106" fmla="*/ 0 w 1679575"/>
                    <a:gd name="T107" fmla="*/ 0 h 2125662"/>
                    <a:gd name="T108" fmla="*/ 0 w 1679575"/>
                    <a:gd name="T109" fmla="*/ 0 h 2125662"/>
                    <a:gd name="T110" fmla="*/ 0 w 1679575"/>
                    <a:gd name="T111" fmla="*/ 0 h 2125662"/>
                    <a:gd name="T112" fmla="*/ 0 w 1679575"/>
                    <a:gd name="T113" fmla="*/ 0 h 2125662"/>
                    <a:gd name="T114" fmla="*/ 0 w 1679575"/>
                    <a:gd name="T115" fmla="*/ 0 h 2125662"/>
                    <a:gd name="T116" fmla="*/ 0 w 1679575"/>
                    <a:gd name="T117" fmla="*/ 0 h 2125662"/>
                    <a:gd name="T118" fmla="*/ 0 w 1679575"/>
                    <a:gd name="T119" fmla="*/ 0 h 2125662"/>
                    <a:gd name="T120" fmla="*/ 0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solidFill>
                      <a:srgbClr val="5F5F5F"/>
                    </a:solidFill>
                  </a:endParaRPr>
                </a:p>
              </p:txBody>
            </p:sp>
          </p:grpSp>
          <p:grpSp>
            <p:nvGrpSpPr>
              <p:cNvPr id="37" name="组合 13"/>
              <p:cNvGrpSpPr>
                <a:grpSpLocks/>
              </p:cNvGrpSpPr>
              <p:nvPr/>
            </p:nvGrpSpPr>
            <p:grpSpPr bwMode="auto">
              <a:xfrm>
                <a:off x="4026835" y="2951966"/>
                <a:ext cx="480668" cy="479317"/>
                <a:chOff x="0" y="0"/>
                <a:chExt cx="447675" cy="447675"/>
              </a:xfrm>
            </p:grpSpPr>
            <p:sp>
              <p:nvSpPr>
                <p:cNvPr id="54" name="椭圆 14"/>
                <p:cNvSpPr>
                  <a:spLocks noChangeArrowheads="1"/>
                </p:cNvSpPr>
                <p:nvPr/>
              </p:nvSpPr>
              <p:spPr bwMode="auto">
                <a:xfrm>
                  <a:off x="210" y="379"/>
                  <a:ext cx="447988" cy="447753"/>
                </a:xfrm>
                <a:prstGeom prst="ellipse">
                  <a:avLst/>
                </a:prstGeom>
                <a:solidFill>
                  <a:srgbClr val="044868"/>
                </a:solidFill>
                <a:ln w="19050" cmpd="sng">
                  <a:solidFill>
                    <a:srgbClr val="F9F9F9"/>
                  </a:solidFill>
                  <a:bevel/>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buFont typeface="Arial" panose="020B0604020202020204" pitchFamily="34" charset="0"/>
                    <a:buNone/>
                    <a:defRPr/>
                  </a:pPr>
                  <a:endParaRPr lang="zh-CN" altLang="en-US" sz="2400">
                    <a:solidFill>
                      <a:srgbClr val="FFFFFF"/>
                    </a:solidFill>
                  </a:endParaRPr>
                </a:p>
              </p:txBody>
            </p:sp>
            <p:sp>
              <p:nvSpPr>
                <p:cNvPr id="55" name="KSO_Shape"/>
                <p:cNvSpPr>
                  <a:spLocks/>
                </p:cNvSpPr>
                <p:nvPr/>
              </p:nvSpPr>
              <p:spPr bwMode="auto">
                <a:xfrm>
                  <a:off x="113480" y="53232"/>
                  <a:ext cx="247650" cy="313481"/>
                </a:xfrm>
                <a:custGeom>
                  <a:avLst/>
                  <a:gdLst>
                    <a:gd name="T0" fmla="*/ 0 w 1679575"/>
                    <a:gd name="T1" fmla="*/ 0 h 2125662"/>
                    <a:gd name="T2" fmla="*/ 0 w 1679575"/>
                    <a:gd name="T3" fmla="*/ 0 h 2125662"/>
                    <a:gd name="T4" fmla="*/ 0 w 1679575"/>
                    <a:gd name="T5" fmla="*/ 0 h 2125662"/>
                    <a:gd name="T6" fmla="*/ 0 w 1679575"/>
                    <a:gd name="T7" fmla="*/ 0 h 2125662"/>
                    <a:gd name="T8" fmla="*/ 0 w 1679575"/>
                    <a:gd name="T9" fmla="*/ 0 h 2125662"/>
                    <a:gd name="T10" fmla="*/ 0 w 1679575"/>
                    <a:gd name="T11" fmla="*/ 0 h 2125662"/>
                    <a:gd name="T12" fmla="*/ 0 w 1679575"/>
                    <a:gd name="T13" fmla="*/ 0 h 2125662"/>
                    <a:gd name="T14" fmla="*/ 0 w 1679575"/>
                    <a:gd name="T15" fmla="*/ 0 h 2125662"/>
                    <a:gd name="T16" fmla="*/ 0 w 1679575"/>
                    <a:gd name="T17" fmla="*/ 0 h 2125662"/>
                    <a:gd name="T18" fmla="*/ 0 w 1679575"/>
                    <a:gd name="T19" fmla="*/ 0 h 2125662"/>
                    <a:gd name="T20" fmla="*/ 0 w 1679575"/>
                    <a:gd name="T21" fmla="*/ 0 h 2125662"/>
                    <a:gd name="T22" fmla="*/ 0 w 1679575"/>
                    <a:gd name="T23" fmla="*/ 0 h 2125662"/>
                    <a:gd name="T24" fmla="*/ 0 w 1679575"/>
                    <a:gd name="T25" fmla="*/ 0 h 2125662"/>
                    <a:gd name="T26" fmla="*/ 0 w 1679575"/>
                    <a:gd name="T27" fmla="*/ 0 h 2125662"/>
                    <a:gd name="T28" fmla="*/ 0 w 1679575"/>
                    <a:gd name="T29" fmla="*/ 0 h 2125662"/>
                    <a:gd name="T30" fmla="*/ 0 w 1679575"/>
                    <a:gd name="T31" fmla="*/ 0 h 2125662"/>
                    <a:gd name="T32" fmla="*/ 0 w 1679575"/>
                    <a:gd name="T33" fmla="*/ 0 h 2125662"/>
                    <a:gd name="T34" fmla="*/ 0 w 1679575"/>
                    <a:gd name="T35" fmla="*/ 0 h 2125662"/>
                    <a:gd name="T36" fmla="*/ 0 w 1679575"/>
                    <a:gd name="T37" fmla="*/ 0 h 2125662"/>
                    <a:gd name="T38" fmla="*/ 0 w 1679575"/>
                    <a:gd name="T39" fmla="*/ 0 h 2125662"/>
                    <a:gd name="T40" fmla="*/ 0 w 1679575"/>
                    <a:gd name="T41" fmla="*/ 0 h 2125662"/>
                    <a:gd name="T42" fmla="*/ 0 w 1679575"/>
                    <a:gd name="T43" fmla="*/ 0 h 2125662"/>
                    <a:gd name="T44" fmla="*/ 0 w 1679575"/>
                    <a:gd name="T45" fmla="*/ 0 h 2125662"/>
                    <a:gd name="T46" fmla="*/ 0 w 1679575"/>
                    <a:gd name="T47" fmla="*/ 0 h 2125662"/>
                    <a:gd name="T48" fmla="*/ 0 w 1679575"/>
                    <a:gd name="T49" fmla="*/ 0 h 2125662"/>
                    <a:gd name="T50" fmla="*/ 0 w 1679575"/>
                    <a:gd name="T51" fmla="*/ 0 h 2125662"/>
                    <a:gd name="T52" fmla="*/ 0 w 1679575"/>
                    <a:gd name="T53" fmla="*/ 0 h 2125662"/>
                    <a:gd name="T54" fmla="*/ 0 w 1679575"/>
                    <a:gd name="T55" fmla="*/ 0 h 2125662"/>
                    <a:gd name="T56" fmla="*/ 0 w 1679575"/>
                    <a:gd name="T57" fmla="*/ 0 h 2125662"/>
                    <a:gd name="T58" fmla="*/ 0 w 1679575"/>
                    <a:gd name="T59" fmla="*/ 0 h 2125662"/>
                    <a:gd name="T60" fmla="*/ 0 w 1679575"/>
                    <a:gd name="T61" fmla="*/ 0 h 2125662"/>
                    <a:gd name="T62" fmla="*/ 0 w 1679575"/>
                    <a:gd name="T63" fmla="*/ 0 h 2125662"/>
                    <a:gd name="T64" fmla="*/ 0 w 1679575"/>
                    <a:gd name="T65" fmla="*/ 0 h 2125662"/>
                    <a:gd name="T66" fmla="*/ 0 w 1679575"/>
                    <a:gd name="T67" fmla="*/ 0 h 2125662"/>
                    <a:gd name="T68" fmla="*/ 0 w 1679575"/>
                    <a:gd name="T69" fmla="*/ 0 h 2125662"/>
                    <a:gd name="T70" fmla="*/ 0 w 1679575"/>
                    <a:gd name="T71" fmla="*/ 0 h 2125662"/>
                    <a:gd name="T72" fmla="*/ 0 w 1679575"/>
                    <a:gd name="T73" fmla="*/ 0 h 2125662"/>
                    <a:gd name="T74" fmla="*/ 0 w 1679575"/>
                    <a:gd name="T75" fmla="*/ 0 h 2125662"/>
                    <a:gd name="T76" fmla="*/ 0 w 1679575"/>
                    <a:gd name="T77" fmla="*/ 0 h 2125662"/>
                    <a:gd name="T78" fmla="*/ 0 w 1679575"/>
                    <a:gd name="T79" fmla="*/ 0 h 2125662"/>
                    <a:gd name="T80" fmla="*/ 0 w 1679575"/>
                    <a:gd name="T81" fmla="*/ 0 h 2125662"/>
                    <a:gd name="T82" fmla="*/ 0 w 1679575"/>
                    <a:gd name="T83" fmla="*/ 0 h 2125662"/>
                    <a:gd name="T84" fmla="*/ 0 w 1679575"/>
                    <a:gd name="T85" fmla="*/ 0 h 2125662"/>
                    <a:gd name="T86" fmla="*/ 0 w 1679575"/>
                    <a:gd name="T87" fmla="*/ 0 h 2125662"/>
                    <a:gd name="T88" fmla="*/ 0 w 1679575"/>
                    <a:gd name="T89" fmla="*/ 0 h 2125662"/>
                    <a:gd name="T90" fmla="*/ 0 w 1679575"/>
                    <a:gd name="T91" fmla="*/ 0 h 2125662"/>
                    <a:gd name="T92" fmla="*/ 0 w 1679575"/>
                    <a:gd name="T93" fmla="*/ 0 h 2125662"/>
                    <a:gd name="T94" fmla="*/ 0 w 1679575"/>
                    <a:gd name="T95" fmla="*/ 0 h 2125662"/>
                    <a:gd name="T96" fmla="*/ 0 w 1679575"/>
                    <a:gd name="T97" fmla="*/ 0 h 2125662"/>
                    <a:gd name="T98" fmla="*/ 0 w 1679575"/>
                    <a:gd name="T99" fmla="*/ 0 h 2125662"/>
                    <a:gd name="T100" fmla="*/ 0 w 1679575"/>
                    <a:gd name="T101" fmla="*/ 0 h 2125662"/>
                    <a:gd name="T102" fmla="*/ 0 w 1679575"/>
                    <a:gd name="T103" fmla="*/ 0 h 2125662"/>
                    <a:gd name="T104" fmla="*/ 0 w 1679575"/>
                    <a:gd name="T105" fmla="*/ 0 h 2125662"/>
                    <a:gd name="T106" fmla="*/ 0 w 1679575"/>
                    <a:gd name="T107" fmla="*/ 0 h 2125662"/>
                    <a:gd name="T108" fmla="*/ 0 w 1679575"/>
                    <a:gd name="T109" fmla="*/ 0 h 2125662"/>
                    <a:gd name="T110" fmla="*/ 0 w 1679575"/>
                    <a:gd name="T111" fmla="*/ 0 h 2125662"/>
                    <a:gd name="T112" fmla="*/ 0 w 1679575"/>
                    <a:gd name="T113" fmla="*/ 0 h 2125662"/>
                    <a:gd name="T114" fmla="*/ 0 w 1679575"/>
                    <a:gd name="T115" fmla="*/ 0 h 2125662"/>
                    <a:gd name="T116" fmla="*/ 0 w 1679575"/>
                    <a:gd name="T117" fmla="*/ 0 h 2125662"/>
                    <a:gd name="T118" fmla="*/ 0 w 1679575"/>
                    <a:gd name="T119" fmla="*/ 0 h 2125662"/>
                    <a:gd name="T120" fmla="*/ 0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solidFill>
                      <a:srgbClr val="5F5F5F"/>
                    </a:solidFill>
                  </a:endParaRPr>
                </a:p>
              </p:txBody>
            </p:sp>
          </p:grpSp>
          <p:grpSp>
            <p:nvGrpSpPr>
              <p:cNvPr id="38" name="组合 16"/>
              <p:cNvGrpSpPr>
                <a:grpSpLocks/>
              </p:cNvGrpSpPr>
              <p:nvPr/>
            </p:nvGrpSpPr>
            <p:grpSpPr bwMode="auto">
              <a:xfrm>
                <a:off x="6285702" y="3093735"/>
                <a:ext cx="480668" cy="479318"/>
                <a:chOff x="0" y="0"/>
                <a:chExt cx="447675" cy="447675"/>
              </a:xfrm>
            </p:grpSpPr>
            <p:sp>
              <p:nvSpPr>
                <p:cNvPr id="52" name="椭圆 17"/>
                <p:cNvSpPr>
                  <a:spLocks noChangeArrowheads="1"/>
                </p:cNvSpPr>
                <p:nvPr/>
              </p:nvSpPr>
              <p:spPr bwMode="auto">
                <a:xfrm>
                  <a:off x="308" y="-78"/>
                  <a:ext cx="447989" cy="447753"/>
                </a:xfrm>
                <a:prstGeom prst="ellipse">
                  <a:avLst/>
                </a:prstGeom>
                <a:solidFill>
                  <a:srgbClr val="044868"/>
                </a:solidFill>
                <a:ln w="19050" cmpd="sng">
                  <a:solidFill>
                    <a:srgbClr val="F9F9F9"/>
                  </a:solidFill>
                  <a:bevel/>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buFont typeface="Arial" panose="020B0604020202020204" pitchFamily="34" charset="0"/>
                    <a:buNone/>
                    <a:defRPr/>
                  </a:pPr>
                  <a:endParaRPr lang="zh-CN" altLang="en-US" sz="2400">
                    <a:solidFill>
                      <a:srgbClr val="FFFFFF"/>
                    </a:solidFill>
                  </a:endParaRPr>
                </a:p>
              </p:txBody>
            </p:sp>
            <p:sp>
              <p:nvSpPr>
                <p:cNvPr id="53" name="KSO_Shape"/>
                <p:cNvSpPr>
                  <a:spLocks/>
                </p:cNvSpPr>
                <p:nvPr/>
              </p:nvSpPr>
              <p:spPr bwMode="auto">
                <a:xfrm>
                  <a:off x="113480" y="53232"/>
                  <a:ext cx="247650" cy="313481"/>
                </a:xfrm>
                <a:custGeom>
                  <a:avLst/>
                  <a:gdLst>
                    <a:gd name="T0" fmla="*/ 0 w 1679575"/>
                    <a:gd name="T1" fmla="*/ 0 h 2125662"/>
                    <a:gd name="T2" fmla="*/ 0 w 1679575"/>
                    <a:gd name="T3" fmla="*/ 0 h 2125662"/>
                    <a:gd name="T4" fmla="*/ 0 w 1679575"/>
                    <a:gd name="T5" fmla="*/ 0 h 2125662"/>
                    <a:gd name="T6" fmla="*/ 0 w 1679575"/>
                    <a:gd name="T7" fmla="*/ 0 h 2125662"/>
                    <a:gd name="T8" fmla="*/ 0 w 1679575"/>
                    <a:gd name="T9" fmla="*/ 0 h 2125662"/>
                    <a:gd name="T10" fmla="*/ 0 w 1679575"/>
                    <a:gd name="T11" fmla="*/ 0 h 2125662"/>
                    <a:gd name="T12" fmla="*/ 0 w 1679575"/>
                    <a:gd name="T13" fmla="*/ 0 h 2125662"/>
                    <a:gd name="T14" fmla="*/ 0 w 1679575"/>
                    <a:gd name="T15" fmla="*/ 0 h 2125662"/>
                    <a:gd name="T16" fmla="*/ 0 w 1679575"/>
                    <a:gd name="T17" fmla="*/ 0 h 2125662"/>
                    <a:gd name="T18" fmla="*/ 0 w 1679575"/>
                    <a:gd name="T19" fmla="*/ 0 h 2125662"/>
                    <a:gd name="T20" fmla="*/ 0 w 1679575"/>
                    <a:gd name="T21" fmla="*/ 0 h 2125662"/>
                    <a:gd name="T22" fmla="*/ 0 w 1679575"/>
                    <a:gd name="T23" fmla="*/ 0 h 2125662"/>
                    <a:gd name="T24" fmla="*/ 0 w 1679575"/>
                    <a:gd name="T25" fmla="*/ 0 h 2125662"/>
                    <a:gd name="T26" fmla="*/ 0 w 1679575"/>
                    <a:gd name="T27" fmla="*/ 0 h 2125662"/>
                    <a:gd name="T28" fmla="*/ 0 w 1679575"/>
                    <a:gd name="T29" fmla="*/ 0 h 2125662"/>
                    <a:gd name="T30" fmla="*/ 0 w 1679575"/>
                    <a:gd name="T31" fmla="*/ 0 h 2125662"/>
                    <a:gd name="T32" fmla="*/ 0 w 1679575"/>
                    <a:gd name="T33" fmla="*/ 0 h 2125662"/>
                    <a:gd name="T34" fmla="*/ 0 w 1679575"/>
                    <a:gd name="T35" fmla="*/ 0 h 2125662"/>
                    <a:gd name="T36" fmla="*/ 0 w 1679575"/>
                    <a:gd name="T37" fmla="*/ 0 h 2125662"/>
                    <a:gd name="T38" fmla="*/ 0 w 1679575"/>
                    <a:gd name="T39" fmla="*/ 0 h 2125662"/>
                    <a:gd name="T40" fmla="*/ 0 w 1679575"/>
                    <a:gd name="T41" fmla="*/ 0 h 2125662"/>
                    <a:gd name="T42" fmla="*/ 0 w 1679575"/>
                    <a:gd name="T43" fmla="*/ 0 h 2125662"/>
                    <a:gd name="T44" fmla="*/ 0 w 1679575"/>
                    <a:gd name="T45" fmla="*/ 0 h 2125662"/>
                    <a:gd name="T46" fmla="*/ 0 w 1679575"/>
                    <a:gd name="T47" fmla="*/ 0 h 2125662"/>
                    <a:gd name="T48" fmla="*/ 0 w 1679575"/>
                    <a:gd name="T49" fmla="*/ 0 h 2125662"/>
                    <a:gd name="T50" fmla="*/ 0 w 1679575"/>
                    <a:gd name="T51" fmla="*/ 0 h 2125662"/>
                    <a:gd name="T52" fmla="*/ 0 w 1679575"/>
                    <a:gd name="T53" fmla="*/ 0 h 2125662"/>
                    <a:gd name="T54" fmla="*/ 0 w 1679575"/>
                    <a:gd name="T55" fmla="*/ 0 h 2125662"/>
                    <a:gd name="T56" fmla="*/ 0 w 1679575"/>
                    <a:gd name="T57" fmla="*/ 0 h 2125662"/>
                    <a:gd name="T58" fmla="*/ 0 w 1679575"/>
                    <a:gd name="T59" fmla="*/ 0 h 2125662"/>
                    <a:gd name="T60" fmla="*/ 0 w 1679575"/>
                    <a:gd name="T61" fmla="*/ 0 h 2125662"/>
                    <a:gd name="T62" fmla="*/ 0 w 1679575"/>
                    <a:gd name="T63" fmla="*/ 0 h 2125662"/>
                    <a:gd name="T64" fmla="*/ 0 w 1679575"/>
                    <a:gd name="T65" fmla="*/ 0 h 2125662"/>
                    <a:gd name="T66" fmla="*/ 0 w 1679575"/>
                    <a:gd name="T67" fmla="*/ 0 h 2125662"/>
                    <a:gd name="T68" fmla="*/ 0 w 1679575"/>
                    <a:gd name="T69" fmla="*/ 0 h 2125662"/>
                    <a:gd name="T70" fmla="*/ 0 w 1679575"/>
                    <a:gd name="T71" fmla="*/ 0 h 2125662"/>
                    <a:gd name="T72" fmla="*/ 0 w 1679575"/>
                    <a:gd name="T73" fmla="*/ 0 h 2125662"/>
                    <a:gd name="T74" fmla="*/ 0 w 1679575"/>
                    <a:gd name="T75" fmla="*/ 0 h 2125662"/>
                    <a:gd name="T76" fmla="*/ 0 w 1679575"/>
                    <a:gd name="T77" fmla="*/ 0 h 2125662"/>
                    <a:gd name="T78" fmla="*/ 0 w 1679575"/>
                    <a:gd name="T79" fmla="*/ 0 h 2125662"/>
                    <a:gd name="T80" fmla="*/ 0 w 1679575"/>
                    <a:gd name="T81" fmla="*/ 0 h 2125662"/>
                    <a:gd name="T82" fmla="*/ 0 w 1679575"/>
                    <a:gd name="T83" fmla="*/ 0 h 2125662"/>
                    <a:gd name="T84" fmla="*/ 0 w 1679575"/>
                    <a:gd name="T85" fmla="*/ 0 h 2125662"/>
                    <a:gd name="T86" fmla="*/ 0 w 1679575"/>
                    <a:gd name="T87" fmla="*/ 0 h 2125662"/>
                    <a:gd name="T88" fmla="*/ 0 w 1679575"/>
                    <a:gd name="T89" fmla="*/ 0 h 2125662"/>
                    <a:gd name="T90" fmla="*/ 0 w 1679575"/>
                    <a:gd name="T91" fmla="*/ 0 h 2125662"/>
                    <a:gd name="T92" fmla="*/ 0 w 1679575"/>
                    <a:gd name="T93" fmla="*/ 0 h 2125662"/>
                    <a:gd name="T94" fmla="*/ 0 w 1679575"/>
                    <a:gd name="T95" fmla="*/ 0 h 2125662"/>
                    <a:gd name="T96" fmla="*/ 0 w 1679575"/>
                    <a:gd name="T97" fmla="*/ 0 h 2125662"/>
                    <a:gd name="T98" fmla="*/ 0 w 1679575"/>
                    <a:gd name="T99" fmla="*/ 0 h 2125662"/>
                    <a:gd name="T100" fmla="*/ 0 w 1679575"/>
                    <a:gd name="T101" fmla="*/ 0 h 2125662"/>
                    <a:gd name="T102" fmla="*/ 0 w 1679575"/>
                    <a:gd name="T103" fmla="*/ 0 h 2125662"/>
                    <a:gd name="T104" fmla="*/ 0 w 1679575"/>
                    <a:gd name="T105" fmla="*/ 0 h 2125662"/>
                    <a:gd name="T106" fmla="*/ 0 w 1679575"/>
                    <a:gd name="T107" fmla="*/ 0 h 2125662"/>
                    <a:gd name="T108" fmla="*/ 0 w 1679575"/>
                    <a:gd name="T109" fmla="*/ 0 h 2125662"/>
                    <a:gd name="T110" fmla="*/ 0 w 1679575"/>
                    <a:gd name="T111" fmla="*/ 0 h 2125662"/>
                    <a:gd name="T112" fmla="*/ 0 w 1679575"/>
                    <a:gd name="T113" fmla="*/ 0 h 2125662"/>
                    <a:gd name="T114" fmla="*/ 0 w 1679575"/>
                    <a:gd name="T115" fmla="*/ 0 h 2125662"/>
                    <a:gd name="T116" fmla="*/ 0 w 1679575"/>
                    <a:gd name="T117" fmla="*/ 0 h 2125662"/>
                    <a:gd name="T118" fmla="*/ 0 w 1679575"/>
                    <a:gd name="T119" fmla="*/ 0 h 2125662"/>
                    <a:gd name="T120" fmla="*/ 0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solidFill>
                      <a:srgbClr val="5F5F5F"/>
                    </a:solidFill>
                  </a:endParaRPr>
                </a:p>
              </p:txBody>
            </p:sp>
          </p:grpSp>
          <p:grpSp>
            <p:nvGrpSpPr>
              <p:cNvPr id="39" name="组合 19"/>
              <p:cNvGrpSpPr>
                <a:grpSpLocks/>
              </p:cNvGrpSpPr>
              <p:nvPr/>
            </p:nvGrpSpPr>
            <p:grpSpPr bwMode="auto">
              <a:xfrm>
                <a:off x="7831670" y="1433002"/>
                <a:ext cx="483368" cy="479318"/>
                <a:chOff x="0" y="0"/>
                <a:chExt cx="447675" cy="447675"/>
              </a:xfrm>
            </p:grpSpPr>
            <p:sp>
              <p:nvSpPr>
                <p:cNvPr id="50" name="椭圆 20"/>
                <p:cNvSpPr>
                  <a:spLocks noChangeArrowheads="1"/>
                </p:cNvSpPr>
                <p:nvPr/>
              </p:nvSpPr>
              <p:spPr bwMode="auto">
                <a:xfrm>
                  <a:off x="520" y="196"/>
                  <a:ext cx="446956" cy="447753"/>
                </a:xfrm>
                <a:prstGeom prst="ellipse">
                  <a:avLst/>
                </a:prstGeom>
                <a:solidFill>
                  <a:srgbClr val="044868"/>
                </a:solidFill>
                <a:ln w="19050" cmpd="sng">
                  <a:solidFill>
                    <a:srgbClr val="F9F9F9"/>
                  </a:solidFill>
                  <a:bevel/>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buFont typeface="Arial" panose="020B0604020202020204" pitchFamily="34" charset="0"/>
                    <a:buNone/>
                    <a:defRPr/>
                  </a:pPr>
                  <a:endParaRPr lang="zh-CN" altLang="en-US" sz="2400">
                    <a:solidFill>
                      <a:srgbClr val="FFFFFF"/>
                    </a:solidFill>
                  </a:endParaRPr>
                </a:p>
              </p:txBody>
            </p:sp>
            <p:sp>
              <p:nvSpPr>
                <p:cNvPr id="51" name="KSO_Shape"/>
                <p:cNvSpPr>
                  <a:spLocks/>
                </p:cNvSpPr>
                <p:nvPr/>
              </p:nvSpPr>
              <p:spPr bwMode="auto">
                <a:xfrm>
                  <a:off x="101984" y="53232"/>
                  <a:ext cx="247650" cy="313481"/>
                </a:xfrm>
                <a:custGeom>
                  <a:avLst/>
                  <a:gdLst>
                    <a:gd name="T0" fmla="*/ 0 w 1679575"/>
                    <a:gd name="T1" fmla="*/ 0 h 2125662"/>
                    <a:gd name="T2" fmla="*/ 0 w 1679575"/>
                    <a:gd name="T3" fmla="*/ 0 h 2125662"/>
                    <a:gd name="T4" fmla="*/ 0 w 1679575"/>
                    <a:gd name="T5" fmla="*/ 0 h 2125662"/>
                    <a:gd name="T6" fmla="*/ 0 w 1679575"/>
                    <a:gd name="T7" fmla="*/ 0 h 2125662"/>
                    <a:gd name="T8" fmla="*/ 0 w 1679575"/>
                    <a:gd name="T9" fmla="*/ 0 h 2125662"/>
                    <a:gd name="T10" fmla="*/ 0 w 1679575"/>
                    <a:gd name="T11" fmla="*/ 0 h 2125662"/>
                    <a:gd name="T12" fmla="*/ 0 w 1679575"/>
                    <a:gd name="T13" fmla="*/ 0 h 2125662"/>
                    <a:gd name="T14" fmla="*/ 0 w 1679575"/>
                    <a:gd name="T15" fmla="*/ 0 h 2125662"/>
                    <a:gd name="T16" fmla="*/ 0 w 1679575"/>
                    <a:gd name="T17" fmla="*/ 0 h 2125662"/>
                    <a:gd name="T18" fmla="*/ 0 w 1679575"/>
                    <a:gd name="T19" fmla="*/ 0 h 2125662"/>
                    <a:gd name="T20" fmla="*/ 0 w 1679575"/>
                    <a:gd name="T21" fmla="*/ 0 h 2125662"/>
                    <a:gd name="T22" fmla="*/ 0 w 1679575"/>
                    <a:gd name="T23" fmla="*/ 0 h 2125662"/>
                    <a:gd name="T24" fmla="*/ 0 w 1679575"/>
                    <a:gd name="T25" fmla="*/ 0 h 2125662"/>
                    <a:gd name="T26" fmla="*/ 0 w 1679575"/>
                    <a:gd name="T27" fmla="*/ 0 h 2125662"/>
                    <a:gd name="T28" fmla="*/ 0 w 1679575"/>
                    <a:gd name="T29" fmla="*/ 0 h 2125662"/>
                    <a:gd name="T30" fmla="*/ 0 w 1679575"/>
                    <a:gd name="T31" fmla="*/ 0 h 2125662"/>
                    <a:gd name="T32" fmla="*/ 0 w 1679575"/>
                    <a:gd name="T33" fmla="*/ 0 h 2125662"/>
                    <a:gd name="T34" fmla="*/ 0 w 1679575"/>
                    <a:gd name="T35" fmla="*/ 0 h 2125662"/>
                    <a:gd name="T36" fmla="*/ 0 w 1679575"/>
                    <a:gd name="T37" fmla="*/ 0 h 2125662"/>
                    <a:gd name="T38" fmla="*/ 0 w 1679575"/>
                    <a:gd name="T39" fmla="*/ 0 h 2125662"/>
                    <a:gd name="T40" fmla="*/ 0 w 1679575"/>
                    <a:gd name="T41" fmla="*/ 0 h 2125662"/>
                    <a:gd name="T42" fmla="*/ 0 w 1679575"/>
                    <a:gd name="T43" fmla="*/ 0 h 2125662"/>
                    <a:gd name="T44" fmla="*/ 0 w 1679575"/>
                    <a:gd name="T45" fmla="*/ 0 h 2125662"/>
                    <a:gd name="T46" fmla="*/ 0 w 1679575"/>
                    <a:gd name="T47" fmla="*/ 0 h 2125662"/>
                    <a:gd name="T48" fmla="*/ 0 w 1679575"/>
                    <a:gd name="T49" fmla="*/ 0 h 2125662"/>
                    <a:gd name="T50" fmla="*/ 0 w 1679575"/>
                    <a:gd name="T51" fmla="*/ 0 h 2125662"/>
                    <a:gd name="T52" fmla="*/ 0 w 1679575"/>
                    <a:gd name="T53" fmla="*/ 0 h 2125662"/>
                    <a:gd name="T54" fmla="*/ 0 w 1679575"/>
                    <a:gd name="T55" fmla="*/ 0 h 2125662"/>
                    <a:gd name="T56" fmla="*/ 0 w 1679575"/>
                    <a:gd name="T57" fmla="*/ 0 h 2125662"/>
                    <a:gd name="T58" fmla="*/ 0 w 1679575"/>
                    <a:gd name="T59" fmla="*/ 0 h 2125662"/>
                    <a:gd name="T60" fmla="*/ 0 w 1679575"/>
                    <a:gd name="T61" fmla="*/ 0 h 2125662"/>
                    <a:gd name="T62" fmla="*/ 0 w 1679575"/>
                    <a:gd name="T63" fmla="*/ 0 h 2125662"/>
                    <a:gd name="T64" fmla="*/ 0 w 1679575"/>
                    <a:gd name="T65" fmla="*/ 0 h 2125662"/>
                    <a:gd name="T66" fmla="*/ 0 w 1679575"/>
                    <a:gd name="T67" fmla="*/ 0 h 2125662"/>
                    <a:gd name="T68" fmla="*/ 0 w 1679575"/>
                    <a:gd name="T69" fmla="*/ 0 h 2125662"/>
                    <a:gd name="T70" fmla="*/ 0 w 1679575"/>
                    <a:gd name="T71" fmla="*/ 0 h 2125662"/>
                    <a:gd name="T72" fmla="*/ 0 w 1679575"/>
                    <a:gd name="T73" fmla="*/ 0 h 2125662"/>
                    <a:gd name="T74" fmla="*/ 0 w 1679575"/>
                    <a:gd name="T75" fmla="*/ 0 h 2125662"/>
                    <a:gd name="T76" fmla="*/ 0 w 1679575"/>
                    <a:gd name="T77" fmla="*/ 0 h 2125662"/>
                    <a:gd name="T78" fmla="*/ 0 w 1679575"/>
                    <a:gd name="T79" fmla="*/ 0 h 2125662"/>
                    <a:gd name="T80" fmla="*/ 0 w 1679575"/>
                    <a:gd name="T81" fmla="*/ 0 h 2125662"/>
                    <a:gd name="T82" fmla="*/ 0 w 1679575"/>
                    <a:gd name="T83" fmla="*/ 0 h 2125662"/>
                    <a:gd name="T84" fmla="*/ 0 w 1679575"/>
                    <a:gd name="T85" fmla="*/ 0 h 2125662"/>
                    <a:gd name="T86" fmla="*/ 0 w 1679575"/>
                    <a:gd name="T87" fmla="*/ 0 h 2125662"/>
                    <a:gd name="T88" fmla="*/ 0 w 1679575"/>
                    <a:gd name="T89" fmla="*/ 0 h 2125662"/>
                    <a:gd name="T90" fmla="*/ 0 w 1679575"/>
                    <a:gd name="T91" fmla="*/ 0 h 2125662"/>
                    <a:gd name="T92" fmla="*/ 0 w 1679575"/>
                    <a:gd name="T93" fmla="*/ 0 h 2125662"/>
                    <a:gd name="T94" fmla="*/ 0 w 1679575"/>
                    <a:gd name="T95" fmla="*/ 0 h 2125662"/>
                    <a:gd name="T96" fmla="*/ 0 w 1679575"/>
                    <a:gd name="T97" fmla="*/ 0 h 2125662"/>
                    <a:gd name="T98" fmla="*/ 0 w 1679575"/>
                    <a:gd name="T99" fmla="*/ 0 h 2125662"/>
                    <a:gd name="T100" fmla="*/ 0 w 1679575"/>
                    <a:gd name="T101" fmla="*/ 0 h 2125662"/>
                    <a:gd name="T102" fmla="*/ 0 w 1679575"/>
                    <a:gd name="T103" fmla="*/ 0 h 2125662"/>
                    <a:gd name="T104" fmla="*/ 0 w 1679575"/>
                    <a:gd name="T105" fmla="*/ 0 h 2125662"/>
                    <a:gd name="T106" fmla="*/ 0 w 1679575"/>
                    <a:gd name="T107" fmla="*/ 0 h 2125662"/>
                    <a:gd name="T108" fmla="*/ 0 w 1679575"/>
                    <a:gd name="T109" fmla="*/ 0 h 2125662"/>
                    <a:gd name="T110" fmla="*/ 0 w 1679575"/>
                    <a:gd name="T111" fmla="*/ 0 h 2125662"/>
                    <a:gd name="T112" fmla="*/ 0 w 1679575"/>
                    <a:gd name="T113" fmla="*/ 0 h 2125662"/>
                    <a:gd name="T114" fmla="*/ 0 w 1679575"/>
                    <a:gd name="T115" fmla="*/ 0 h 2125662"/>
                    <a:gd name="T116" fmla="*/ 0 w 1679575"/>
                    <a:gd name="T117" fmla="*/ 0 h 2125662"/>
                    <a:gd name="T118" fmla="*/ 0 w 1679575"/>
                    <a:gd name="T119" fmla="*/ 0 h 2125662"/>
                    <a:gd name="T120" fmla="*/ 0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solidFill>
                      <a:srgbClr val="5F5F5F"/>
                    </a:solidFill>
                  </a:endParaRPr>
                </a:p>
              </p:txBody>
            </p:sp>
          </p:grpSp>
          <p:grpSp>
            <p:nvGrpSpPr>
              <p:cNvPr id="40" name="组合 22"/>
              <p:cNvGrpSpPr>
                <a:grpSpLocks/>
              </p:cNvGrpSpPr>
              <p:nvPr/>
            </p:nvGrpSpPr>
            <p:grpSpPr bwMode="auto">
              <a:xfrm>
                <a:off x="9407341" y="1025245"/>
                <a:ext cx="480668" cy="479318"/>
                <a:chOff x="0" y="0"/>
                <a:chExt cx="447675" cy="447675"/>
              </a:xfrm>
            </p:grpSpPr>
            <p:sp>
              <p:nvSpPr>
                <p:cNvPr id="48" name="椭圆 23"/>
                <p:cNvSpPr>
                  <a:spLocks noChangeArrowheads="1"/>
                </p:cNvSpPr>
                <p:nvPr/>
              </p:nvSpPr>
              <p:spPr bwMode="auto">
                <a:xfrm>
                  <a:off x="-314" y="0"/>
                  <a:ext cx="447989" cy="447753"/>
                </a:xfrm>
                <a:prstGeom prst="ellipse">
                  <a:avLst/>
                </a:prstGeom>
                <a:solidFill>
                  <a:srgbClr val="044868"/>
                </a:solidFill>
                <a:ln w="19050" cmpd="sng">
                  <a:solidFill>
                    <a:srgbClr val="F9F9F9"/>
                  </a:solidFill>
                  <a:bevel/>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buFont typeface="Arial" panose="020B0604020202020204" pitchFamily="34" charset="0"/>
                    <a:buNone/>
                    <a:defRPr/>
                  </a:pPr>
                  <a:endParaRPr lang="zh-CN" altLang="en-US" sz="2400">
                    <a:solidFill>
                      <a:srgbClr val="FFFFFF"/>
                    </a:solidFill>
                  </a:endParaRPr>
                </a:p>
              </p:txBody>
            </p:sp>
            <p:sp>
              <p:nvSpPr>
                <p:cNvPr id="49" name="KSO_Shape"/>
                <p:cNvSpPr>
                  <a:spLocks/>
                </p:cNvSpPr>
                <p:nvPr/>
              </p:nvSpPr>
              <p:spPr bwMode="auto">
                <a:xfrm>
                  <a:off x="101984" y="53232"/>
                  <a:ext cx="247650" cy="313481"/>
                </a:xfrm>
                <a:custGeom>
                  <a:avLst/>
                  <a:gdLst>
                    <a:gd name="T0" fmla="*/ 0 w 1679575"/>
                    <a:gd name="T1" fmla="*/ 0 h 2125662"/>
                    <a:gd name="T2" fmla="*/ 0 w 1679575"/>
                    <a:gd name="T3" fmla="*/ 0 h 2125662"/>
                    <a:gd name="T4" fmla="*/ 0 w 1679575"/>
                    <a:gd name="T5" fmla="*/ 0 h 2125662"/>
                    <a:gd name="T6" fmla="*/ 0 w 1679575"/>
                    <a:gd name="T7" fmla="*/ 0 h 2125662"/>
                    <a:gd name="T8" fmla="*/ 0 w 1679575"/>
                    <a:gd name="T9" fmla="*/ 0 h 2125662"/>
                    <a:gd name="T10" fmla="*/ 0 w 1679575"/>
                    <a:gd name="T11" fmla="*/ 0 h 2125662"/>
                    <a:gd name="T12" fmla="*/ 0 w 1679575"/>
                    <a:gd name="T13" fmla="*/ 0 h 2125662"/>
                    <a:gd name="T14" fmla="*/ 0 w 1679575"/>
                    <a:gd name="T15" fmla="*/ 0 h 2125662"/>
                    <a:gd name="T16" fmla="*/ 0 w 1679575"/>
                    <a:gd name="T17" fmla="*/ 0 h 2125662"/>
                    <a:gd name="T18" fmla="*/ 0 w 1679575"/>
                    <a:gd name="T19" fmla="*/ 0 h 2125662"/>
                    <a:gd name="T20" fmla="*/ 0 w 1679575"/>
                    <a:gd name="T21" fmla="*/ 0 h 2125662"/>
                    <a:gd name="T22" fmla="*/ 0 w 1679575"/>
                    <a:gd name="T23" fmla="*/ 0 h 2125662"/>
                    <a:gd name="T24" fmla="*/ 0 w 1679575"/>
                    <a:gd name="T25" fmla="*/ 0 h 2125662"/>
                    <a:gd name="T26" fmla="*/ 0 w 1679575"/>
                    <a:gd name="T27" fmla="*/ 0 h 2125662"/>
                    <a:gd name="T28" fmla="*/ 0 w 1679575"/>
                    <a:gd name="T29" fmla="*/ 0 h 2125662"/>
                    <a:gd name="T30" fmla="*/ 0 w 1679575"/>
                    <a:gd name="T31" fmla="*/ 0 h 2125662"/>
                    <a:gd name="T32" fmla="*/ 0 w 1679575"/>
                    <a:gd name="T33" fmla="*/ 0 h 2125662"/>
                    <a:gd name="T34" fmla="*/ 0 w 1679575"/>
                    <a:gd name="T35" fmla="*/ 0 h 2125662"/>
                    <a:gd name="T36" fmla="*/ 0 w 1679575"/>
                    <a:gd name="T37" fmla="*/ 0 h 2125662"/>
                    <a:gd name="T38" fmla="*/ 0 w 1679575"/>
                    <a:gd name="T39" fmla="*/ 0 h 2125662"/>
                    <a:gd name="T40" fmla="*/ 0 w 1679575"/>
                    <a:gd name="T41" fmla="*/ 0 h 2125662"/>
                    <a:gd name="T42" fmla="*/ 0 w 1679575"/>
                    <a:gd name="T43" fmla="*/ 0 h 2125662"/>
                    <a:gd name="T44" fmla="*/ 0 w 1679575"/>
                    <a:gd name="T45" fmla="*/ 0 h 2125662"/>
                    <a:gd name="T46" fmla="*/ 0 w 1679575"/>
                    <a:gd name="T47" fmla="*/ 0 h 2125662"/>
                    <a:gd name="T48" fmla="*/ 0 w 1679575"/>
                    <a:gd name="T49" fmla="*/ 0 h 2125662"/>
                    <a:gd name="T50" fmla="*/ 0 w 1679575"/>
                    <a:gd name="T51" fmla="*/ 0 h 2125662"/>
                    <a:gd name="T52" fmla="*/ 0 w 1679575"/>
                    <a:gd name="T53" fmla="*/ 0 h 2125662"/>
                    <a:gd name="T54" fmla="*/ 0 w 1679575"/>
                    <a:gd name="T55" fmla="*/ 0 h 2125662"/>
                    <a:gd name="T56" fmla="*/ 0 w 1679575"/>
                    <a:gd name="T57" fmla="*/ 0 h 2125662"/>
                    <a:gd name="T58" fmla="*/ 0 w 1679575"/>
                    <a:gd name="T59" fmla="*/ 0 h 2125662"/>
                    <a:gd name="T60" fmla="*/ 0 w 1679575"/>
                    <a:gd name="T61" fmla="*/ 0 h 2125662"/>
                    <a:gd name="T62" fmla="*/ 0 w 1679575"/>
                    <a:gd name="T63" fmla="*/ 0 h 2125662"/>
                    <a:gd name="T64" fmla="*/ 0 w 1679575"/>
                    <a:gd name="T65" fmla="*/ 0 h 2125662"/>
                    <a:gd name="T66" fmla="*/ 0 w 1679575"/>
                    <a:gd name="T67" fmla="*/ 0 h 2125662"/>
                    <a:gd name="T68" fmla="*/ 0 w 1679575"/>
                    <a:gd name="T69" fmla="*/ 0 h 2125662"/>
                    <a:gd name="T70" fmla="*/ 0 w 1679575"/>
                    <a:gd name="T71" fmla="*/ 0 h 2125662"/>
                    <a:gd name="T72" fmla="*/ 0 w 1679575"/>
                    <a:gd name="T73" fmla="*/ 0 h 2125662"/>
                    <a:gd name="T74" fmla="*/ 0 w 1679575"/>
                    <a:gd name="T75" fmla="*/ 0 h 2125662"/>
                    <a:gd name="T76" fmla="*/ 0 w 1679575"/>
                    <a:gd name="T77" fmla="*/ 0 h 2125662"/>
                    <a:gd name="T78" fmla="*/ 0 w 1679575"/>
                    <a:gd name="T79" fmla="*/ 0 h 2125662"/>
                    <a:gd name="T80" fmla="*/ 0 w 1679575"/>
                    <a:gd name="T81" fmla="*/ 0 h 2125662"/>
                    <a:gd name="T82" fmla="*/ 0 w 1679575"/>
                    <a:gd name="T83" fmla="*/ 0 h 2125662"/>
                    <a:gd name="T84" fmla="*/ 0 w 1679575"/>
                    <a:gd name="T85" fmla="*/ 0 h 2125662"/>
                    <a:gd name="T86" fmla="*/ 0 w 1679575"/>
                    <a:gd name="T87" fmla="*/ 0 h 2125662"/>
                    <a:gd name="T88" fmla="*/ 0 w 1679575"/>
                    <a:gd name="T89" fmla="*/ 0 h 2125662"/>
                    <a:gd name="T90" fmla="*/ 0 w 1679575"/>
                    <a:gd name="T91" fmla="*/ 0 h 2125662"/>
                    <a:gd name="T92" fmla="*/ 0 w 1679575"/>
                    <a:gd name="T93" fmla="*/ 0 h 2125662"/>
                    <a:gd name="T94" fmla="*/ 0 w 1679575"/>
                    <a:gd name="T95" fmla="*/ 0 h 2125662"/>
                    <a:gd name="T96" fmla="*/ 0 w 1679575"/>
                    <a:gd name="T97" fmla="*/ 0 h 2125662"/>
                    <a:gd name="T98" fmla="*/ 0 w 1679575"/>
                    <a:gd name="T99" fmla="*/ 0 h 2125662"/>
                    <a:gd name="T100" fmla="*/ 0 w 1679575"/>
                    <a:gd name="T101" fmla="*/ 0 h 2125662"/>
                    <a:gd name="T102" fmla="*/ 0 w 1679575"/>
                    <a:gd name="T103" fmla="*/ 0 h 2125662"/>
                    <a:gd name="T104" fmla="*/ 0 w 1679575"/>
                    <a:gd name="T105" fmla="*/ 0 h 2125662"/>
                    <a:gd name="T106" fmla="*/ 0 w 1679575"/>
                    <a:gd name="T107" fmla="*/ 0 h 2125662"/>
                    <a:gd name="T108" fmla="*/ 0 w 1679575"/>
                    <a:gd name="T109" fmla="*/ 0 h 2125662"/>
                    <a:gd name="T110" fmla="*/ 0 w 1679575"/>
                    <a:gd name="T111" fmla="*/ 0 h 2125662"/>
                    <a:gd name="T112" fmla="*/ 0 w 1679575"/>
                    <a:gd name="T113" fmla="*/ 0 h 2125662"/>
                    <a:gd name="T114" fmla="*/ 0 w 1679575"/>
                    <a:gd name="T115" fmla="*/ 0 h 2125662"/>
                    <a:gd name="T116" fmla="*/ 0 w 1679575"/>
                    <a:gd name="T117" fmla="*/ 0 h 2125662"/>
                    <a:gd name="T118" fmla="*/ 0 w 1679575"/>
                    <a:gd name="T119" fmla="*/ 0 h 2125662"/>
                    <a:gd name="T120" fmla="*/ 0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solidFill>
                      <a:srgbClr val="5F5F5F"/>
                    </a:solidFill>
                  </a:endParaRPr>
                </a:p>
              </p:txBody>
            </p:sp>
          </p:grpSp>
          <p:cxnSp>
            <p:nvCxnSpPr>
              <p:cNvPr id="41" name="直接连接符 25"/>
              <p:cNvCxnSpPr>
                <a:cxnSpLocks noChangeShapeType="1"/>
              </p:cNvCxnSpPr>
              <p:nvPr/>
            </p:nvCxnSpPr>
            <p:spPr bwMode="auto">
              <a:xfrm>
                <a:off x="3008791" y="1689538"/>
                <a:ext cx="1088253" cy="1332638"/>
              </a:xfrm>
              <a:prstGeom prst="line">
                <a:avLst/>
              </a:prstGeom>
              <a:noFill/>
              <a:ln w="19050">
                <a:solidFill>
                  <a:srgbClr val="FFFFFF"/>
                </a:solidFill>
                <a:bevel/>
                <a:headEnd/>
                <a:tailEnd/>
              </a:ln>
              <a:extLst>
                <a:ext uri="{909E8E84-426E-40DD-AFC4-6F175D3DCCD1}">
                  <a14:hiddenFill xmlns:a14="http://schemas.microsoft.com/office/drawing/2010/main">
                    <a:noFill/>
                  </a14:hiddenFill>
                </a:ext>
              </a:extLst>
            </p:spPr>
          </p:cxnSp>
          <p:cxnSp>
            <p:nvCxnSpPr>
              <p:cNvPr id="42" name="直接连接符 26"/>
              <p:cNvCxnSpPr>
                <a:cxnSpLocks noChangeShapeType="1"/>
              </p:cNvCxnSpPr>
              <p:nvPr/>
            </p:nvCxnSpPr>
            <p:spPr bwMode="auto">
              <a:xfrm flipV="1">
                <a:off x="4435942" y="3332719"/>
                <a:ext cx="1849760" cy="28354"/>
              </a:xfrm>
              <a:prstGeom prst="line">
                <a:avLst/>
              </a:prstGeom>
              <a:noFill/>
              <a:ln w="19050">
                <a:solidFill>
                  <a:srgbClr val="FFFFFF"/>
                </a:solidFill>
                <a:bevel/>
                <a:headEnd/>
                <a:tailEnd/>
              </a:ln>
              <a:extLst>
                <a:ext uri="{909E8E84-426E-40DD-AFC4-6F175D3DCCD1}">
                  <a14:hiddenFill xmlns:a14="http://schemas.microsoft.com/office/drawing/2010/main">
                    <a:noFill/>
                  </a14:hiddenFill>
                </a:ext>
              </a:extLst>
            </p:spPr>
          </p:cxnSp>
          <p:cxnSp>
            <p:nvCxnSpPr>
              <p:cNvPr id="43" name="直接连接符 27"/>
              <p:cNvCxnSpPr>
                <a:cxnSpLocks noChangeShapeType="1"/>
              </p:cNvCxnSpPr>
              <p:nvPr/>
            </p:nvCxnSpPr>
            <p:spPr bwMode="auto">
              <a:xfrm flipV="1">
                <a:off x="6696160" y="1842110"/>
                <a:ext cx="1207070" cy="1321835"/>
              </a:xfrm>
              <a:prstGeom prst="line">
                <a:avLst/>
              </a:prstGeom>
              <a:noFill/>
              <a:ln w="19050">
                <a:solidFill>
                  <a:srgbClr val="FFFFFF"/>
                </a:solidFill>
                <a:bevel/>
                <a:headEnd/>
                <a:tailEnd/>
              </a:ln>
              <a:extLst>
                <a:ext uri="{909E8E84-426E-40DD-AFC4-6F175D3DCCD1}">
                  <a14:hiddenFill xmlns:a14="http://schemas.microsoft.com/office/drawing/2010/main">
                    <a:noFill/>
                  </a14:hiddenFill>
                </a:ext>
              </a:extLst>
            </p:spPr>
          </p:cxnSp>
          <p:cxnSp>
            <p:nvCxnSpPr>
              <p:cNvPr id="44" name="直接连接符 28"/>
              <p:cNvCxnSpPr>
                <a:cxnSpLocks noChangeShapeType="1"/>
              </p:cNvCxnSpPr>
              <p:nvPr/>
            </p:nvCxnSpPr>
            <p:spPr bwMode="auto">
              <a:xfrm flipV="1">
                <a:off x="4435942" y="1671986"/>
                <a:ext cx="3395728" cy="1350190"/>
              </a:xfrm>
              <a:prstGeom prst="line">
                <a:avLst/>
              </a:prstGeom>
              <a:noFill/>
              <a:ln w="19050">
                <a:solidFill>
                  <a:srgbClr val="FFFFFF"/>
                </a:solidFill>
                <a:bevel/>
                <a:headEnd/>
                <a:tailEnd/>
              </a:ln>
              <a:extLst>
                <a:ext uri="{909E8E84-426E-40DD-AFC4-6F175D3DCCD1}">
                  <a14:hiddenFill xmlns:a14="http://schemas.microsoft.com/office/drawing/2010/main">
                    <a:noFill/>
                  </a14:hiddenFill>
                </a:ext>
              </a:extLst>
            </p:spPr>
          </p:cxnSp>
          <p:cxnSp>
            <p:nvCxnSpPr>
              <p:cNvPr id="45" name="直接连接符 29"/>
              <p:cNvCxnSpPr>
                <a:cxnSpLocks noChangeShapeType="1"/>
              </p:cNvCxnSpPr>
              <p:nvPr/>
            </p:nvCxnSpPr>
            <p:spPr bwMode="auto">
              <a:xfrm>
                <a:off x="3079001" y="1519414"/>
                <a:ext cx="3276911" cy="1644531"/>
              </a:xfrm>
              <a:prstGeom prst="line">
                <a:avLst/>
              </a:prstGeom>
              <a:noFill/>
              <a:ln w="19050">
                <a:solidFill>
                  <a:srgbClr val="FFFFFF"/>
                </a:solidFill>
                <a:bevel/>
                <a:headEnd/>
                <a:tailEnd/>
              </a:ln>
              <a:extLst>
                <a:ext uri="{909E8E84-426E-40DD-AFC4-6F175D3DCCD1}">
                  <a14:hiddenFill xmlns:a14="http://schemas.microsoft.com/office/drawing/2010/main">
                    <a:noFill/>
                  </a14:hiddenFill>
                </a:ext>
              </a:extLst>
            </p:spPr>
          </p:cxnSp>
          <p:cxnSp>
            <p:nvCxnSpPr>
              <p:cNvPr id="46" name="直接连接符 30"/>
              <p:cNvCxnSpPr>
                <a:cxnSpLocks noChangeShapeType="1"/>
              </p:cNvCxnSpPr>
              <p:nvPr/>
            </p:nvCxnSpPr>
            <p:spPr bwMode="auto">
              <a:xfrm flipV="1">
                <a:off x="8313687" y="1265578"/>
                <a:ext cx="1093654" cy="406408"/>
              </a:xfrm>
              <a:prstGeom prst="line">
                <a:avLst/>
              </a:prstGeom>
              <a:noFill/>
              <a:ln w="19050">
                <a:solidFill>
                  <a:srgbClr val="FFFFFF"/>
                </a:solidFill>
                <a:bevel/>
                <a:headEnd/>
                <a:tailEnd/>
              </a:ln>
              <a:extLst>
                <a:ext uri="{909E8E84-426E-40DD-AFC4-6F175D3DCCD1}">
                  <a14:hiddenFill xmlns:a14="http://schemas.microsoft.com/office/drawing/2010/main">
                    <a:noFill/>
                  </a14:hiddenFill>
                </a:ext>
              </a:extLst>
            </p:spPr>
          </p:cxnSp>
          <p:cxnSp>
            <p:nvCxnSpPr>
              <p:cNvPr id="47" name="直接连接符 31"/>
              <p:cNvCxnSpPr>
                <a:cxnSpLocks noChangeShapeType="1"/>
              </p:cNvCxnSpPr>
              <p:nvPr/>
            </p:nvCxnSpPr>
            <p:spPr bwMode="auto">
              <a:xfrm flipV="1">
                <a:off x="6766370" y="1434352"/>
                <a:ext cx="2712532" cy="1898367"/>
              </a:xfrm>
              <a:prstGeom prst="line">
                <a:avLst/>
              </a:prstGeom>
              <a:noFill/>
              <a:ln w="19050">
                <a:solidFill>
                  <a:srgbClr val="FFFFFF"/>
                </a:solidFill>
                <a:bevel/>
                <a:headEnd/>
                <a:tailEn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51005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KSO_FD"/>
          <p:cNvSpPr>
            <a:spLocks noGrp="1" noChangeArrowheads="1"/>
          </p:cNvSpPr>
          <p:nvPr>
            <p:ph type="dt" sz="half" idx="10"/>
          </p:nvPr>
        </p:nvSpPr>
        <p:spPr>
          <a:ln/>
        </p:spPr>
        <p:txBody>
          <a:bodyPr/>
          <a:lstStyle>
            <a:lvl1pPr>
              <a:defRPr/>
            </a:lvl1pPr>
          </a:lstStyle>
          <a:p>
            <a:fld id="{B3729139-00C1-4645-963C-C6A67EDE7CBE}" type="datetime1">
              <a:rPr lang="zh-CN" altLang="en-US" smtClean="0"/>
              <a:pPr/>
              <a:t>2023/2/5</a:t>
            </a:fld>
            <a:endParaRPr lang="zh-CN" altLang="en-US"/>
          </a:p>
        </p:txBody>
      </p:sp>
      <p:sp>
        <p:nvSpPr>
          <p:cNvPr id="5" name="KSO_FT"/>
          <p:cNvSpPr>
            <a:spLocks noGrp="1" noChangeArrowheads="1"/>
          </p:cNvSpPr>
          <p:nvPr>
            <p:ph type="ftr" sz="quarter" idx="11"/>
          </p:nvPr>
        </p:nvSpPr>
        <p:spPr>
          <a:ln/>
        </p:spPr>
        <p:txBody>
          <a:bodyPr/>
          <a:lstStyle>
            <a:lvl1pPr>
              <a:defRPr/>
            </a:lvl1pPr>
          </a:lstStyle>
          <a:p>
            <a:r>
              <a:rPr lang="zh-CN" altLang="en-US"/>
              <a:t>易生信，毕生缘；培训版权所有。</a:t>
            </a:r>
          </a:p>
        </p:txBody>
      </p:sp>
      <p:sp>
        <p:nvSpPr>
          <p:cNvPr id="6" name="KSO_FN"/>
          <p:cNvSpPr>
            <a:spLocks noGrp="1" noChangeArrowheads="1"/>
          </p:cNvSpPr>
          <p:nvPr>
            <p:ph type="sldNum" sz="quarter" idx="12"/>
          </p:nvPr>
        </p:nvSpPr>
        <p:spPr>
          <a:ln/>
        </p:spPr>
        <p:txBody>
          <a:bodyPr/>
          <a:lstStyle>
            <a:lvl1pPr>
              <a:defRPr/>
            </a:lvl1pPr>
          </a:lstStyle>
          <a:p>
            <a:fld id="{7137A24D-D7A6-4E97-91E5-6D7B6269635F}" type="slidenum">
              <a:rPr lang="zh-CN" altLang="en-US" smtClean="0"/>
              <a:pPr/>
              <a:t>‹#›</a:t>
            </a:fld>
            <a:endParaRPr lang="zh-CN" altLang="en-US"/>
          </a:p>
        </p:txBody>
      </p:sp>
    </p:spTree>
    <p:extLst>
      <p:ext uri="{BB962C8B-B14F-4D97-AF65-F5344CB8AC3E}">
        <p14:creationId xmlns:p14="http://schemas.microsoft.com/office/powerpoint/2010/main" val="38541299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7614" y="176215"/>
            <a:ext cx="2738437" cy="6162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2302" y="176215"/>
            <a:ext cx="8062913" cy="61626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KSO_FD"/>
          <p:cNvSpPr>
            <a:spLocks noGrp="1" noChangeArrowheads="1"/>
          </p:cNvSpPr>
          <p:nvPr>
            <p:ph type="dt" sz="half" idx="10"/>
          </p:nvPr>
        </p:nvSpPr>
        <p:spPr>
          <a:ln/>
        </p:spPr>
        <p:txBody>
          <a:bodyPr/>
          <a:lstStyle>
            <a:lvl1pPr>
              <a:defRPr/>
            </a:lvl1pPr>
          </a:lstStyle>
          <a:p>
            <a:fld id="{4AEAC353-3F34-4EE8-9328-BAB874553BBF}" type="datetime1">
              <a:rPr lang="zh-CN" altLang="en-US" smtClean="0"/>
              <a:pPr/>
              <a:t>2023/2/5</a:t>
            </a:fld>
            <a:endParaRPr lang="zh-CN" altLang="en-US"/>
          </a:p>
        </p:txBody>
      </p:sp>
      <p:sp>
        <p:nvSpPr>
          <p:cNvPr id="5" name="KSO_FT"/>
          <p:cNvSpPr>
            <a:spLocks noGrp="1" noChangeArrowheads="1"/>
          </p:cNvSpPr>
          <p:nvPr>
            <p:ph type="ftr" sz="quarter" idx="11"/>
          </p:nvPr>
        </p:nvSpPr>
        <p:spPr>
          <a:ln/>
        </p:spPr>
        <p:txBody>
          <a:bodyPr/>
          <a:lstStyle>
            <a:lvl1pPr>
              <a:defRPr/>
            </a:lvl1pPr>
          </a:lstStyle>
          <a:p>
            <a:r>
              <a:rPr lang="zh-CN" altLang="en-US"/>
              <a:t>易生信，毕生缘；培训版权所有。</a:t>
            </a:r>
          </a:p>
        </p:txBody>
      </p:sp>
      <p:sp>
        <p:nvSpPr>
          <p:cNvPr id="6" name="KSO_FN"/>
          <p:cNvSpPr>
            <a:spLocks noGrp="1" noChangeArrowheads="1"/>
          </p:cNvSpPr>
          <p:nvPr>
            <p:ph type="sldNum" sz="quarter" idx="12"/>
          </p:nvPr>
        </p:nvSpPr>
        <p:spPr>
          <a:ln/>
        </p:spPr>
        <p:txBody>
          <a:bodyPr/>
          <a:lstStyle>
            <a:lvl1pPr>
              <a:defRPr/>
            </a:lvl1pPr>
          </a:lstStyle>
          <a:p>
            <a:fld id="{7137A24D-D7A6-4E97-91E5-6D7B6269635F}" type="slidenum">
              <a:rPr lang="zh-CN" altLang="en-US" smtClean="0"/>
              <a:pPr/>
              <a:t>‹#›</a:t>
            </a:fld>
            <a:endParaRPr lang="zh-CN" altLang="en-US"/>
          </a:p>
        </p:txBody>
      </p:sp>
    </p:spTree>
    <p:extLst>
      <p:ext uri="{BB962C8B-B14F-4D97-AF65-F5344CB8AC3E}">
        <p14:creationId xmlns:p14="http://schemas.microsoft.com/office/powerpoint/2010/main" val="93617103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2302" y="176216"/>
            <a:ext cx="10953751" cy="795337"/>
          </a:xfrm>
        </p:spPr>
        <p:txBody>
          <a:bodyPr/>
          <a:lstStyle/>
          <a:p>
            <a:r>
              <a:rPr lang="zh-CN" altLang="en-US"/>
              <a:t>单击此处编辑母版标题样式</a:t>
            </a:r>
          </a:p>
        </p:txBody>
      </p:sp>
      <p:sp>
        <p:nvSpPr>
          <p:cNvPr id="3" name="KSO_FD"/>
          <p:cNvSpPr>
            <a:spLocks noGrp="1" noChangeArrowheads="1"/>
          </p:cNvSpPr>
          <p:nvPr>
            <p:ph type="dt" sz="half" idx="10"/>
          </p:nvPr>
        </p:nvSpPr>
        <p:spPr>
          <a:ln/>
        </p:spPr>
        <p:txBody>
          <a:bodyPr/>
          <a:lstStyle>
            <a:lvl1pPr>
              <a:defRPr/>
            </a:lvl1pPr>
          </a:lstStyle>
          <a:p>
            <a:fld id="{9374D4E9-4F41-492A-B228-FD2D2ABA79BA}" type="datetime1">
              <a:rPr lang="zh-CN" altLang="en-US" smtClean="0"/>
              <a:pPr/>
              <a:t>2023/2/5</a:t>
            </a:fld>
            <a:endParaRPr lang="zh-CN" altLang="en-US"/>
          </a:p>
        </p:txBody>
      </p:sp>
      <p:sp>
        <p:nvSpPr>
          <p:cNvPr id="4" name="KSO_FT"/>
          <p:cNvSpPr>
            <a:spLocks noGrp="1" noChangeArrowheads="1"/>
          </p:cNvSpPr>
          <p:nvPr>
            <p:ph type="ftr" sz="quarter" idx="11"/>
          </p:nvPr>
        </p:nvSpPr>
        <p:spPr>
          <a:ln/>
        </p:spPr>
        <p:txBody>
          <a:bodyPr/>
          <a:lstStyle>
            <a:lvl1pPr>
              <a:defRPr/>
            </a:lvl1pPr>
          </a:lstStyle>
          <a:p>
            <a:r>
              <a:rPr lang="zh-CN" altLang="en-US"/>
              <a:t>易生信，毕生缘；培训版权所有。</a:t>
            </a:r>
          </a:p>
        </p:txBody>
      </p:sp>
      <p:sp>
        <p:nvSpPr>
          <p:cNvPr id="5" name="KSO_FN"/>
          <p:cNvSpPr>
            <a:spLocks noGrp="1" noChangeArrowheads="1"/>
          </p:cNvSpPr>
          <p:nvPr>
            <p:ph type="sldNum" sz="quarter" idx="12"/>
          </p:nvPr>
        </p:nvSpPr>
        <p:spPr>
          <a:ln/>
        </p:spPr>
        <p:txBody>
          <a:bodyPr/>
          <a:lstStyle>
            <a:lvl1pPr>
              <a:defRPr/>
            </a:lvl1pPr>
          </a:lstStyle>
          <a:p>
            <a:fld id="{7137A24D-D7A6-4E97-91E5-6D7B6269635F}" type="slidenum">
              <a:rPr lang="zh-CN" altLang="en-US" smtClean="0"/>
              <a:pPr/>
              <a:t>‹#›</a:t>
            </a:fld>
            <a:endParaRPr lang="zh-CN" altLang="en-US"/>
          </a:p>
        </p:txBody>
      </p:sp>
    </p:spTree>
    <p:extLst>
      <p:ext uri="{BB962C8B-B14F-4D97-AF65-F5344CB8AC3E}">
        <p14:creationId xmlns:p14="http://schemas.microsoft.com/office/powerpoint/2010/main" val="93149720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354229" y="1384301"/>
            <a:ext cx="11475308" cy="4954588"/>
          </a:xfrm>
        </p:spPr>
        <p:txBody>
          <a:bodyPr/>
          <a:lstStyle>
            <a:lvl1pPr>
              <a:defRPr>
                <a:ea typeface="仿宋" panose="02010609060101010101" pitchFamily="49" charset="-122"/>
              </a:defRPr>
            </a:lvl1pPr>
            <a:lvl2pPr marL="540000" indent="0">
              <a:buFont typeface="Arial" panose="020B0604020202020204" pitchFamily="34" charset="0"/>
              <a:buNone/>
              <a:defRPr baseline="0">
                <a:ea typeface="仿宋" panose="02010609060101010101" pitchFamily="49" charset="-122"/>
              </a:defRPr>
            </a:lvl2pPr>
            <a:lvl3pPr>
              <a:defRPr>
                <a:ea typeface="仿宋" panose="02010609060101010101" pitchFamily="49" charset="-122"/>
              </a:defRPr>
            </a:lvl3pPr>
            <a:lvl4pPr>
              <a:defRPr>
                <a:ea typeface="仿宋" panose="02010609060101010101" pitchFamily="49" charset="-122"/>
              </a:defRPr>
            </a:lvl4pPr>
            <a:lvl5pPr>
              <a:defRPr>
                <a:ea typeface="仿宋" panose="02010609060101010101"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KSO_FD"/>
          <p:cNvSpPr>
            <a:spLocks noGrp="1" noChangeArrowheads="1"/>
          </p:cNvSpPr>
          <p:nvPr>
            <p:ph type="dt" sz="half" idx="10"/>
          </p:nvPr>
        </p:nvSpPr>
        <p:spPr>
          <a:ln/>
        </p:spPr>
        <p:txBody>
          <a:bodyPr/>
          <a:lstStyle>
            <a:lvl1pPr>
              <a:defRPr/>
            </a:lvl1pPr>
          </a:lstStyle>
          <a:p>
            <a:fld id="{0DB8F047-1301-4E65-A789-70B6B5965A13}" type="datetime1">
              <a:rPr lang="zh-CN" altLang="en-US" smtClean="0"/>
              <a:pPr/>
              <a:t>2023/2/5</a:t>
            </a:fld>
            <a:endParaRPr lang="zh-CN" altLang="en-US"/>
          </a:p>
        </p:txBody>
      </p:sp>
      <p:sp>
        <p:nvSpPr>
          <p:cNvPr id="5" name="KSO_FT"/>
          <p:cNvSpPr>
            <a:spLocks noGrp="1" noChangeArrowheads="1"/>
          </p:cNvSpPr>
          <p:nvPr>
            <p:ph type="ftr" sz="quarter" idx="11"/>
          </p:nvPr>
        </p:nvSpPr>
        <p:spPr>
          <a:ln/>
        </p:spPr>
        <p:txBody>
          <a:bodyPr/>
          <a:lstStyle>
            <a:lvl1pPr>
              <a:defRPr/>
            </a:lvl1pPr>
          </a:lstStyle>
          <a:p>
            <a:r>
              <a:rPr lang="zh-CN" altLang="en-US"/>
              <a:t>易生信，毕生缘；培训版权所有。</a:t>
            </a:r>
          </a:p>
        </p:txBody>
      </p:sp>
      <p:sp>
        <p:nvSpPr>
          <p:cNvPr id="6" name="KSO_FN"/>
          <p:cNvSpPr>
            <a:spLocks noGrp="1" noChangeArrowheads="1"/>
          </p:cNvSpPr>
          <p:nvPr>
            <p:ph type="sldNum" sz="quarter" idx="12"/>
          </p:nvPr>
        </p:nvSpPr>
        <p:spPr>
          <a:ln/>
        </p:spPr>
        <p:txBody>
          <a:bodyPr/>
          <a:lstStyle>
            <a:lvl1pPr>
              <a:defRPr/>
            </a:lvl1pPr>
          </a:lstStyle>
          <a:p>
            <a:fld id="{7137A24D-D7A6-4E97-91E5-6D7B6269635F}" type="slidenum">
              <a:rPr lang="zh-CN" altLang="en-US" smtClean="0"/>
              <a:pPr/>
              <a:t>‹#›</a:t>
            </a:fld>
            <a:endParaRPr lang="zh-CN" altLang="en-US" dirty="0"/>
          </a:p>
        </p:txBody>
      </p:sp>
    </p:spTree>
    <p:extLst>
      <p:ext uri="{BB962C8B-B14F-4D97-AF65-F5344CB8AC3E}">
        <p14:creationId xmlns:p14="http://schemas.microsoft.com/office/powerpoint/2010/main" val="238125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nchor="b"/>
          <a:lstStyle>
            <a:lvl1pPr>
              <a:defRPr sz="8000">
                <a:solidFill>
                  <a:schemeClr val="accent1"/>
                </a:solidFill>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1851" y="4589465"/>
            <a:ext cx="10515600" cy="1500187"/>
          </a:xfr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zh-CN" altLang="en-US"/>
              <a:t>单击此处编辑母版文本样式</a:t>
            </a:r>
          </a:p>
        </p:txBody>
      </p:sp>
      <p:sp>
        <p:nvSpPr>
          <p:cNvPr id="4" name="KSO_FD"/>
          <p:cNvSpPr>
            <a:spLocks noGrp="1" noChangeArrowheads="1"/>
          </p:cNvSpPr>
          <p:nvPr>
            <p:ph type="dt" sz="half" idx="10"/>
          </p:nvPr>
        </p:nvSpPr>
        <p:spPr>
          <a:ln/>
        </p:spPr>
        <p:txBody>
          <a:bodyPr/>
          <a:lstStyle>
            <a:lvl1pPr>
              <a:defRPr/>
            </a:lvl1pPr>
          </a:lstStyle>
          <a:p>
            <a:fld id="{6CC8D253-ABA1-4909-A8F5-BD23531C821D}" type="datetime1">
              <a:rPr lang="zh-CN" altLang="en-US" smtClean="0"/>
              <a:pPr/>
              <a:t>2023/2/5</a:t>
            </a:fld>
            <a:endParaRPr lang="zh-CN" altLang="en-US"/>
          </a:p>
        </p:txBody>
      </p:sp>
      <p:sp>
        <p:nvSpPr>
          <p:cNvPr id="5" name="KSO_FT"/>
          <p:cNvSpPr>
            <a:spLocks noGrp="1" noChangeArrowheads="1"/>
          </p:cNvSpPr>
          <p:nvPr>
            <p:ph type="ftr" sz="quarter" idx="11"/>
          </p:nvPr>
        </p:nvSpPr>
        <p:spPr>
          <a:ln/>
        </p:spPr>
        <p:txBody>
          <a:bodyPr/>
          <a:lstStyle>
            <a:lvl1pPr>
              <a:defRPr/>
            </a:lvl1pPr>
          </a:lstStyle>
          <a:p>
            <a:r>
              <a:rPr lang="zh-CN" altLang="en-US"/>
              <a:t>易生信，毕生缘；培训版权所有。</a:t>
            </a:r>
          </a:p>
        </p:txBody>
      </p:sp>
      <p:sp>
        <p:nvSpPr>
          <p:cNvPr id="6" name="KSO_FN"/>
          <p:cNvSpPr>
            <a:spLocks noGrp="1" noChangeArrowheads="1"/>
          </p:cNvSpPr>
          <p:nvPr>
            <p:ph type="sldNum" sz="quarter" idx="12"/>
          </p:nvPr>
        </p:nvSpPr>
        <p:spPr>
          <a:ln/>
        </p:spPr>
        <p:txBody>
          <a:bodyPr/>
          <a:lstStyle>
            <a:lvl1pPr>
              <a:defRPr/>
            </a:lvl1pPr>
          </a:lstStyle>
          <a:p>
            <a:fld id="{CE88104D-7BFF-4CE7-B8F3-5CB72B4E571E}" type="slidenum">
              <a:rPr lang="zh-CN" altLang="en-US" smtClean="0"/>
              <a:pPr/>
              <a:t>‹#›</a:t>
            </a:fld>
            <a:endParaRPr lang="zh-CN" altLang="en-US"/>
          </a:p>
        </p:txBody>
      </p:sp>
    </p:spTree>
    <p:extLst>
      <p:ext uri="{BB962C8B-B14F-4D97-AF65-F5344CB8AC3E}">
        <p14:creationId xmlns:p14="http://schemas.microsoft.com/office/powerpoint/2010/main" val="210654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2300" y="1384301"/>
            <a:ext cx="5400675" cy="495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p:cNvSpPr>
            <a:spLocks noGrp="1"/>
          </p:cNvSpPr>
          <p:nvPr>
            <p:ph sz="half" idx="2"/>
          </p:nvPr>
        </p:nvSpPr>
        <p:spPr>
          <a:xfrm>
            <a:off x="6175376" y="1384301"/>
            <a:ext cx="5400675" cy="495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KSO_FD"/>
          <p:cNvSpPr>
            <a:spLocks noGrp="1" noChangeArrowheads="1"/>
          </p:cNvSpPr>
          <p:nvPr>
            <p:ph type="dt" sz="half" idx="10"/>
          </p:nvPr>
        </p:nvSpPr>
        <p:spPr>
          <a:ln/>
        </p:spPr>
        <p:txBody>
          <a:bodyPr/>
          <a:lstStyle>
            <a:lvl1pPr>
              <a:defRPr/>
            </a:lvl1pPr>
          </a:lstStyle>
          <a:p>
            <a:fld id="{1A8B8BE9-A5F9-40E4-B236-1F0BB3786609}" type="datetime1">
              <a:rPr lang="zh-CN" altLang="en-US" smtClean="0"/>
              <a:pPr/>
              <a:t>2023/2/5</a:t>
            </a:fld>
            <a:endParaRPr lang="zh-CN" altLang="en-US"/>
          </a:p>
        </p:txBody>
      </p:sp>
      <p:sp>
        <p:nvSpPr>
          <p:cNvPr id="6" name="KSO_FT"/>
          <p:cNvSpPr>
            <a:spLocks noGrp="1" noChangeArrowheads="1"/>
          </p:cNvSpPr>
          <p:nvPr>
            <p:ph type="ftr" sz="quarter" idx="11"/>
          </p:nvPr>
        </p:nvSpPr>
        <p:spPr>
          <a:ln/>
        </p:spPr>
        <p:txBody>
          <a:bodyPr/>
          <a:lstStyle>
            <a:lvl1pPr>
              <a:defRPr/>
            </a:lvl1pPr>
          </a:lstStyle>
          <a:p>
            <a:r>
              <a:rPr lang="zh-CN" altLang="en-US"/>
              <a:t>易生信，毕生缘；培训版权所有。</a:t>
            </a:r>
          </a:p>
        </p:txBody>
      </p:sp>
      <p:sp>
        <p:nvSpPr>
          <p:cNvPr id="7" name="KSO_FN"/>
          <p:cNvSpPr>
            <a:spLocks noGrp="1" noChangeArrowheads="1"/>
          </p:cNvSpPr>
          <p:nvPr>
            <p:ph type="sldNum" sz="quarter" idx="12"/>
          </p:nvPr>
        </p:nvSpPr>
        <p:spPr>
          <a:ln/>
        </p:spPr>
        <p:txBody>
          <a:bodyPr/>
          <a:lstStyle>
            <a:lvl1pPr>
              <a:defRPr/>
            </a:lvl1pPr>
          </a:lstStyle>
          <a:p>
            <a:fld id="{7137A24D-D7A6-4E97-91E5-6D7B6269635F}" type="slidenum">
              <a:rPr lang="zh-CN" altLang="en-US" smtClean="0"/>
              <a:pPr/>
              <a:t>‹#›</a:t>
            </a:fld>
            <a:endParaRPr lang="zh-CN" altLang="en-US" dirty="0"/>
          </a:p>
        </p:txBody>
      </p:sp>
    </p:spTree>
    <p:extLst>
      <p:ext uri="{BB962C8B-B14F-4D97-AF65-F5344CB8AC3E}">
        <p14:creationId xmlns:p14="http://schemas.microsoft.com/office/powerpoint/2010/main" val="260677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2" y="1681163"/>
            <a:ext cx="5183188" cy="823912"/>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72202"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KSO_FD"/>
          <p:cNvSpPr>
            <a:spLocks noGrp="1" noChangeArrowheads="1"/>
          </p:cNvSpPr>
          <p:nvPr>
            <p:ph type="dt" sz="half" idx="10"/>
          </p:nvPr>
        </p:nvSpPr>
        <p:spPr>
          <a:ln/>
        </p:spPr>
        <p:txBody>
          <a:bodyPr/>
          <a:lstStyle>
            <a:lvl1pPr>
              <a:defRPr/>
            </a:lvl1pPr>
          </a:lstStyle>
          <a:p>
            <a:fld id="{6E8C61AB-97B2-4B8C-9CB4-E839E901C597}" type="datetime1">
              <a:rPr lang="zh-CN" altLang="en-US" smtClean="0"/>
              <a:pPr/>
              <a:t>2023/2/5</a:t>
            </a:fld>
            <a:endParaRPr lang="zh-CN" altLang="en-US"/>
          </a:p>
        </p:txBody>
      </p:sp>
      <p:sp>
        <p:nvSpPr>
          <p:cNvPr id="8" name="KSO_FT"/>
          <p:cNvSpPr>
            <a:spLocks noGrp="1" noChangeArrowheads="1"/>
          </p:cNvSpPr>
          <p:nvPr>
            <p:ph type="ftr" sz="quarter" idx="11"/>
          </p:nvPr>
        </p:nvSpPr>
        <p:spPr>
          <a:ln/>
        </p:spPr>
        <p:txBody>
          <a:bodyPr/>
          <a:lstStyle>
            <a:lvl1pPr>
              <a:defRPr/>
            </a:lvl1pPr>
          </a:lstStyle>
          <a:p>
            <a:r>
              <a:rPr lang="zh-CN" altLang="en-US"/>
              <a:t>易生信，毕生缘；培训版权所有。</a:t>
            </a:r>
          </a:p>
        </p:txBody>
      </p:sp>
      <p:sp>
        <p:nvSpPr>
          <p:cNvPr id="9" name="KSO_FN"/>
          <p:cNvSpPr>
            <a:spLocks noGrp="1" noChangeArrowheads="1"/>
          </p:cNvSpPr>
          <p:nvPr>
            <p:ph type="sldNum" sz="quarter" idx="12"/>
          </p:nvPr>
        </p:nvSpPr>
        <p:spPr>
          <a:ln/>
        </p:spPr>
        <p:txBody>
          <a:bodyPr/>
          <a:lstStyle>
            <a:lvl1pPr>
              <a:defRPr/>
            </a:lvl1pPr>
          </a:lstStyle>
          <a:p>
            <a:fld id="{7137A24D-D7A6-4E97-91E5-6D7B6269635F}" type="slidenum">
              <a:rPr lang="zh-CN" altLang="en-US" smtClean="0"/>
              <a:pPr/>
              <a:t>‹#›</a:t>
            </a:fld>
            <a:endParaRPr lang="zh-CN" altLang="en-US"/>
          </a:p>
        </p:txBody>
      </p:sp>
    </p:spTree>
    <p:extLst>
      <p:ext uri="{BB962C8B-B14F-4D97-AF65-F5344CB8AC3E}">
        <p14:creationId xmlns:p14="http://schemas.microsoft.com/office/powerpoint/2010/main" val="406670824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endParaRPr lang="zh-CN" altLang="en-US" dirty="0"/>
          </a:p>
        </p:txBody>
      </p:sp>
      <p:sp>
        <p:nvSpPr>
          <p:cNvPr id="3" name="KSO_FD"/>
          <p:cNvSpPr>
            <a:spLocks noGrp="1" noChangeArrowheads="1"/>
          </p:cNvSpPr>
          <p:nvPr>
            <p:ph type="dt" sz="half" idx="10"/>
          </p:nvPr>
        </p:nvSpPr>
        <p:spPr>
          <a:ln/>
        </p:spPr>
        <p:txBody>
          <a:bodyPr/>
          <a:lstStyle>
            <a:lvl1pPr>
              <a:defRPr/>
            </a:lvl1pPr>
          </a:lstStyle>
          <a:p>
            <a:fld id="{8E4E9F7A-26DA-4C0E-A951-17EED7F01E04}" type="datetime1">
              <a:rPr lang="zh-CN" altLang="en-US" smtClean="0"/>
              <a:pPr/>
              <a:t>2023/2/5</a:t>
            </a:fld>
            <a:endParaRPr lang="zh-CN" altLang="en-US"/>
          </a:p>
        </p:txBody>
      </p:sp>
      <p:sp>
        <p:nvSpPr>
          <p:cNvPr id="4" name="KSO_FT"/>
          <p:cNvSpPr>
            <a:spLocks noGrp="1" noChangeArrowheads="1"/>
          </p:cNvSpPr>
          <p:nvPr>
            <p:ph type="ftr" sz="quarter" idx="11"/>
          </p:nvPr>
        </p:nvSpPr>
        <p:spPr>
          <a:ln/>
        </p:spPr>
        <p:txBody>
          <a:bodyPr/>
          <a:lstStyle>
            <a:lvl1pPr>
              <a:defRPr/>
            </a:lvl1pPr>
          </a:lstStyle>
          <a:p>
            <a:r>
              <a:rPr lang="zh-CN" altLang="en-US"/>
              <a:t>易生信，毕生缘；培训版权所有。</a:t>
            </a:r>
          </a:p>
        </p:txBody>
      </p:sp>
      <p:sp>
        <p:nvSpPr>
          <p:cNvPr id="5" name="KSO_FN"/>
          <p:cNvSpPr>
            <a:spLocks noGrp="1" noChangeArrowheads="1"/>
          </p:cNvSpPr>
          <p:nvPr>
            <p:ph type="sldNum" sz="quarter" idx="12"/>
          </p:nvPr>
        </p:nvSpPr>
        <p:spPr>
          <a:ln/>
        </p:spPr>
        <p:txBody>
          <a:bodyPr/>
          <a:lstStyle>
            <a:lvl1pPr>
              <a:defRPr/>
            </a:lvl1pPr>
          </a:lstStyle>
          <a:p>
            <a:fld id="{7137A24D-D7A6-4E97-91E5-6D7B6269635F}" type="slidenum">
              <a:rPr lang="zh-CN" altLang="en-US" smtClean="0"/>
              <a:pPr/>
              <a:t>‹#›</a:t>
            </a:fld>
            <a:endParaRPr lang="zh-CN" altLang="en-US"/>
          </a:p>
        </p:txBody>
      </p:sp>
    </p:spTree>
    <p:extLst>
      <p:ext uri="{BB962C8B-B14F-4D97-AF65-F5344CB8AC3E}">
        <p14:creationId xmlns:p14="http://schemas.microsoft.com/office/powerpoint/2010/main" val="11663102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noChangeArrowheads="1"/>
          </p:cNvSpPr>
          <p:nvPr>
            <p:ph type="dt" sz="half" idx="10"/>
          </p:nvPr>
        </p:nvSpPr>
        <p:spPr>
          <a:ln/>
        </p:spPr>
        <p:txBody>
          <a:bodyPr/>
          <a:lstStyle>
            <a:lvl1pPr>
              <a:defRPr/>
            </a:lvl1pPr>
          </a:lstStyle>
          <a:p>
            <a:fld id="{6FC13E34-AF95-49D1-A35A-FAB10389FF39}" type="datetime1">
              <a:rPr lang="zh-CN" altLang="en-US" smtClean="0"/>
              <a:pPr/>
              <a:t>2023/2/5</a:t>
            </a:fld>
            <a:endParaRPr lang="zh-CN" altLang="en-US"/>
          </a:p>
        </p:txBody>
      </p:sp>
      <p:sp>
        <p:nvSpPr>
          <p:cNvPr id="3" name="KSO_FT"/>
          <p:cNvSpPr>
            <a:spLocks noGrp="1" noChangeArrowheads="1"/>
          </p:cNvSpPr>
          <p:nvPr>
            <p:ph type="ftr" sz="quarter" idx="11"/>
          </p:nvPr>
        </p:nvSpPr>
        <p:spPr>
          <a:ln/>
        </p:spPr>
        <p:txBody>
          <a:bodyPr/>
          <a:lstStyle>
            <a:lvl1pPr>
              <a:defRPr/>
            </a:lvl1pPr>
          </a:lstStyle>
          <a:p>
            <a:r>
              <a:rPr lang="zh-CN" altLang="en-US"/>
              <a:t>易生信，毕生缘；培训版权所有。</a:t>
            </a:r>
          </a:p>
        </p:txBody>
      </p:sp>
      <p:sp>
        <p:nvSpPr>
          <p:cNvPr id="4" name="KSO_FN"/>
          <p:cNvSpPr>
            <a:spLocks noGrp="1" noChangeArrowheads="1"/>
          </p:cNvSpPr>
          <p:nvPr>
            <p:ph type="sldNum" sz="quarter" idx="12"/>
          </p:nvPr>
        </p:nvSpPr>
        <p:spPr>
          <a:ln/>
        </p:spPr>
        <p:txBody>
          <a:bodyPr/>
          <a:lstStyle>
            <a:lvl1pPr>
              <a:defRPr/>
            </a:lvl1pPr>
          </a:lstStyle>
          <a:p>
            <a:fld id="{CE88104D-7BFF-4CE7-B8F3-5CB72B4E571E}" type="slidenum">
              <a:rPr lang="zh-CN" altLang="en-US" smtClean="0"/>
              <a:pPr/>
              <a:t>‹#›</a:t>
            </a:fld>
            <a:endParaRPr lang="zh-CN" altLang="en-US"/>
          </a:p>
        </p:txBody>
      </p:sp>
    </p:spTree>
    <p:extLst>
      <p:ext uri="{BB962C8B-B14F-4D97-AF65-F5344CB8AC3E}">
        <p14:creationId xmlns:p14="http://schemas.microsoft.com/office/powerpoint/2010/main" val="172580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4267"/>
            </a:lvl1pPr>
          </a:lstStyle>
          <a:p>
            <a:r>
              <a:rPr lang="zh-CN" altLang="en-US"/>
              <a:t>单击此处编辑母版标题样式</a:t>
            </a:r>
          </a:p>
        </p:txBody>
      </p:sp>
      <p:sp>
        <p:nvSpPr>
          <p:cNvPr id="3" name="内容占位符 2"/>
          <p:cNvSpPr>
            <a:spLocks noGrp="1"/>
          </p:cNvSpPr>
          <p:nvPr>
            <p:ph idx="1"/>
          </p:nvPr>
        </p:nvSpPr>
        <p:spPr>
          <a:xfrm>
            <a:off x="5183188" y="987428"/>
            <a:ext cx="6172200" cy="487362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1"/>
            <a:ext cx="3932237" cy="3811588"/>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a:t>单击此处编辑母版文本样式</a:t>
            </a:r>
          </a:p>
        </p:txBody>
      </p:sp>
      <p:sp>
        <p:nvSpPr>
          <p:cNvPr id="5" name="KSO_FD"/>
          <p:cNvSpPr>
            <a:spLocks noGrp="1" noChangeArrowheads="1"/>
          </p:cNvSpPr>
          <p:nvPr>
            <p:ph type="dt" sz="half" idx="10"/>
          </p:nvPr>
        </p:nvSpPr>
        <p:spPr>
          <a:ln/>
        </p:spPr>
        <p:txBody>
          <a:bodyPr/>
          <a:lstStyle>
            <a:lvl1pPr>
              <a:defRPr/>
            </a:lvl1pPr>
          </a:lstStyle>
          <a:p>
            <a:fld id="{3174194D-E01E-4FD2-99E4-D1944CEB344C}" type="datetime1">
              <a:rPr lang="zh-CN" altLang="en-US" smtClean="0"/>
              <a:pPr/>
              <a:t>2023/2/5</a:t>
            </a:fld>
            <a:endParaRPr lang="zh-CN" altLang="en-US"/>
          </a:p>
        </p:txBody>
      </p:sp>
      <p:sp>
        <p:nvSpPr>
          <p:cNvPr id="6" name="KSO_FT"/>
          <p:cNvSpPr>
            <a:spLocks noGrp="1" noChangeArrowheads="1"/>
          </p:cNvSpPr>
          <p:nvPr>
            <p:ph type="ftr" sz="quarter" idx="11"/>
          </p:nvPr>
        </p:nvSpPr>
        <p:spPr>
          <a:ln/>
        </p:spPr>
        <p:txBody>
          <a:bodyPr/>
          <a:lstStyle>
            <a:lvl1pPr>
              <a:defRPr/>
            </a:lvl1pPr>
          </a:lstStyle>
          <a:p>
            <a:r>
              <a:rPr lang="zh-CN" altLang="en-US"/>
              <a:t>易生信，毕生缘；培训版权所有。</a:t>
            </a:r>
          </a:p>
        </p:txBody>
      </p:sp>
      <p:sp>
        <p:nvSpPr>
          <p:cNvPr id="7" name="KSO_FN"/>
          <p:cNvSpPr>
            <a:spLocks noGrp="1" noChangeArrowheads="1"/>
          </p:cNvSpPr>
          <p:nvPr>
            <p:ph type="sldNum" sz="quarter" idx="12"/>
          </p:nvPr>
        </p:nvSpPr>
        <p:spPr>
          <a:ln/>
        </p:spPr>
        <p:txBody>
          <a:bodyPr/>
          <a:lstStyle>
            <a:lvl1pPr>
              <a:defRPr/>
            </a:lvl1pPr>
          </a:lstStyle>
          <a:p>
            <a:fld id="{7137A24D-D7A6-4E97-91E5-6D7B6269635F}" type="slidenum">
              <a:rPr lang="zh-CN" altLang="en-US" smtClean="0"/>
              <a:pPr/>
              <a:t>‹#›</a:t>
            </a:fld>
            <a:endParaRPr lang="zh-CN" altLang="en-US" dirty="0"/>
          </a:p>
        </p:txBody>
      </p:sp>
    </p:spTree>
    <p:extLst>
      <p:ext uri="{BB962C8B-B14F-4D97-AF65-F5344CB8AC3E}">
        <p14:creationId xmlns:p14="http://schemas.microsoft.com/office/powerpoint/2010/main" val="100875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4267"/>
            </a:lvl1pPr>
          </a:lstStyle>
          <a:p>
            <a:r>
              <a:rPr lang="zh-CN" altLang="en-US"/>
              <a:t>单击此处编辑母版标题样式</a:t>
            </a:r>
          </a:p>
        </p:txBody>
      </p:sp>
      <p:sp>
        <p:nvSpPr>
          <p:cNvPr id="3" name="图片占位符 2"/>
          <p:cNvSpPr>
            <a:spLocks noGrp="1"/>
          </p:cNvSpPr>
          <p:nvPr>
            <p:ph type="pic" idx="1"/>
          </p:nvPr>
        </p:nvSpPr>
        <p:spPr>
          <a:xfrm>
            <a:off x="5183188" y="987428"/>
            <a:ext cx="6172200" cy="4873625"/>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zh-CN" altLang="en-US" noProof="0"/>
              <a:t>单击图标添加图片</a:t>
            </a:r>
          </a:p>
        </p:txBody>
      </p:sp>
      <p:sp>
        <p:nvSpPr>
          <p:cNvPr id="4" name="文本占位符 3"/>
          <p:cNvSpPr>
            <a:spLocks noGrp="1"/>
          </p:cNvSpPr>
          <p:nvPr>
            <p:ph type="body" sz="half" idx="2"/>
          </p:nvPr>
        </p:nvSpPr>
        <p:spPr>
          <a:xfrm>
            <a:off x="839788" y="2057401"/>
            <a:ext cx="3932237" cy="3811588"/>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a:t>单击此处编辑母版文本样式</a:t>
            </a:r>
          </a:p>
        </p:txBody>
      </p:sp>
      <p:sp>
        <p:nvSpPr>
          <p:cNvPr id="5" name="KSO_FD"/>
          <p:cNvSpPr>
            <a:spLocks noGrp="1" noChangeArrowheads="1"/>
          </p:cNvSpPr>
          <p:nvPr>
            <p:ph type="dt" sz="half" idx="10"/>
          </p:nvPr>
        </p:nvSpPr>
        <p:spPr>
          <a:ln/>
        </p:spPr>
        <p:txBody>
          <a:bodyPr/>
          <a:lstStyle>
            <a:lvl1pPr>
              <a:defRPr/>
            </a:lvl1pPr>
          </a:lstStyle>
          <a:p>
            <a:fld id="{59219FE7-99F0-4E34-8DD6-24F5B4450AE2}" type="datetime1">
              <a:rPr lang="zh-CN" altLang="en-US" smtClean="0"/>
              <a:pPr/>
              <a:t>2023/2/5</a:t>
            </a:fld>
            <a:endParaRPr lang="zh-CN" altLang="en-US"/>
          </a:p>
        </p:txBody>
      </p:sp>
      <p:sp>
        <p:nvSpPr>
          <p:cNvPr id="6" name="KSO_FT"/>
          <p:cNvSpPr>
            <a:spLocks noGrp="1" noChangeArrowheads="1"/>
          </p:cNvSpPr>
          <p:nvPr>
            <p:ph type="ftr" sz="quarter" idx="11"/>
          </p:nvPr>
        </p:nvSpPr>
        <p:spPr>
          <a:ln/>
        </p:spPr>
        <p:txBody>
          <a:bodyPr/>
          <a:lstStyle>
            <a:lvl1pPr>
              <a:defRPr/>
            </a:lvl1pPr>
          </a:lstStyle>
          <a:p>
            <a:r>
              <a:rPr lang="zh-CN" altLang="en-US"/>
              <a:t>易生信，毕生缘；培训版权所有。</a:t>
            </a:r>
          </a:p>
        </p:txBody>
      </p:sp>
      <p:sp>
        <p:nvSpPr>
          <p:cNvPr id="7" name="KSO_FN"/>
          <p:cNvSpPr>
            <a:spLocks noGrp="1" noChangeArrowheads="1"/>
          </p:cNvSpPr>
          <p:nvPr>
            <p:ph type="sldNum" sz="quarter" idx="12"/>
          </p:nvPr>
        </p:nvSpPr>
        <p:spPr>
          <a:ln/>
        </p:spPr>
        <p:txBody>
          <a:bodyPr/>
          <a:lstStyle>
            <a:lvl1pPr>
              <a:defRPr/>
            </a:lvl1pPr>
          </a:lstStyle>
          <a:p>
            <a:fld id="{7137A24D-D7A6-4E97-91E5-6D7B6269635F}" type="slidenum">
              <a:rPr lang="zh-CN" altLang="en-US" smtClean="0"/>
              <a:pPr/>
              <a:t>‹#›</a:t>
            </a:fld>
            <a:endParaRPr lang="zh-CN" altLang="en-US" dirty="0"/>
          </a:p>
        </p:txBody>
      </p:sp>
    </p:spTree>
    <p:extLst>
      <p:ext uri="{BB962C8B-B14F-4D97-AF65-F5344CB8AC3E}">
        <p14:creationId xmlns:p14="http://schemas.microsoft.com/office/powerpoint/2010/main" val="2928458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hyperlink" Target="http://www.ehbio.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accent1">
                <a:lumMod val="5000"/>
                <a:lumOff val="95000"/>
              </a:schemeClr>
            </a:gs>
            <a:gs pos="99000">
              <a:schemeClr val="bg1"/>
            </a:gs>
            <a:gs pos="100000">
              <a:srgbClr val="0080B2"/>
            </a:gs>
          </a:gsLst>
          <a:path path="shape">
            <a:fillToRect l="50000" t="50000" r="50000" b="50000"/>
          </a:path>
        </a:gra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61A2115-5923-494E-A399-277A34CC6448}"/>
              </a:ext>
            </a:extLst>
          </p:cNvPr>
          <p:cNvSpPr/>
          <p:nvPr/>
        </p:nvSpPr>
        <p:spPr>
          <a:xfrm rot="19468145">
            <a:off x="7465156" y="4824667"/>
            <a:ext cx="5056577" cy="492443"/>
          </a:xfrm>
          <a:prstGeom prst="rect">
            <a:avLst/>
          </a:prstGeom>
          <a:noFill/>
        </p:spPr>
        <p:txBody>
          <a:bodyPr wrap="none" lIns="121920" tIns="60960" rIns="121920" bIns="60960">
            <a:spAutoFit/>
          </a:bodyPr>
          <a:lstStyle/>
          <a:p>
            <a:pPr algn="ctr"/>
            <a:r>
              <a:rPr lang="zh-CN" altLang="en-US" sz="2400" b="1" cap="none" spc="67" dirty="0">
                <a:ln w="0"/>
                <a:solidFill>
                  <a:schemeClr val="bg2"/>
                </a:solidFill>
                <a:effectLst>
                  <a:innerShdw blurRad="63500" dist="50800" dir="13500000">
                    <a:srgbClr val="000000">
                      <a:alpha val="50000"/>
                    </a:srgbClr>
                  </a:innerShdw>
                </a:effectLst>
              </a:rPr>
              <a:t>易生信    生信宝典    宏基因组</a:t>
            </a:r>
          </a:p>
        </p:txBody>
      </p:sp>
      <p:pic>
        <p:nvPicPr>
          <p:cNvPr id="2050" name="Picture 4" descr="WorldNetwork"/>
          <p:cNvPicPr>
            <a:picLocks noChangeAspect="1" noChangeArrowheads="1"/>
          </p:cNvPicPr>
          <p:nvPr/>
        </p:nvPicPr>
        <p:blipFill>
          <a:blip r:embed="rId14" cstate="print">
            <a:extLst>
              <a:ext uri="{28A0092B-C50C-407E-A947-70E740481C1C}">
                <a14:useLocalDpi xmlns:a14="http://schemas.microsoft.com/office/drawing/2010/main" val="0"/>
              </a:ext>
            </a:extLst>
          </a:blip>
          <a:srcRect l="2383" t="32600" r="5203" b="45000"/>
          <a:stretch>
            <a:fillRect/>
          </a:stretch>
        </p:blipFill>
        <p:spPr bwMode="auto">
          <a:xfrm>
            <a:off x="-12699" y="-19051"/>
            <a:ext cx="122031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7"/>
          <p:cNvSpPr>
            <a:spLocks noChangeArrowheads="1"/>
          </p:cNvSpPr>
          <p:nvPr/>
        </p:nvSpPr>
        <p:spPr bwMode="auto">
          <a:xfrm>
            <a:off x="0" y="-16475"/>
            <a:ext cx="12190413" cy="1066800"/>
          </a:xfrm>
          <a:prstGeom prst="rect">
            <a:avLst/>
          </a:prstGeom>
          <a:solidFill>
            <a:srgbClr val="0080B2">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buFont typeface="Arial" panose="020B0604020202020204" pitchFamily="34" charset="0"/>
              <a:buNone/>
              <a:defRPr/>
            </a:pPr>
            <a:endParaRPr lang="zh-CN" altLang="en-US" sz="2400">
              <a:solidFill>
                <a:srgbClr val="FFFFFF"/>
              </a:solidFill>
            </a:endParaRPr>
          </a:p>
        </p:txBody>
      </p:sp>
      <p:sp>
        <p:nvSpPr>
          <p:cNvPr id="2052" name="KSO_FD"/>
          <p:cNvSpPr>
            <a:spLocks noGrp="1" noChangeArrowheads="1"/>
          </p:cNvSpPr>
          <p:nvPr>
            <p:ph type="dt" sz="half" idx="2"/>
          </p:nvPr>
        </p:nvSpPr>
        <p:spPr bwMode="auto">
          <a:xfrm>
            <a:off x="8382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9D9D9D"/>
                </a:solidFill>
              </a:defRPr>
            </a:lvl1pPr>
          </a:lstStyle>
          <a:p>
            <a:fld id="{09ABCD60-FCA9-47D1-A322-893137FD136C}" type="datetime1">
              <a:rPr lang="zh-CN" altLang="en-US" smtClean="0"/>
              <a:pPr/>
              <a:t>2023/2/5</a:t>
            </a:fld>
            <a:endParaRPr lang="zh-CN" altLang="en-US"/>
          </a:p>
        </p:txBody>
      </p:sp>
      <p:sp>
        <p:nvSpPr>
          <p:cNvPr id="2053" name="KSO_FT"/>
          <p:cNvSpPr>
            <a:spLocks noGrp="1" noChangeArrowheads="1"/>
          </p:cNvSpPr>
          <p:nvPr>
            <p:ph type="ftr" sz="quarter" idx="3"/>
          </p:nvPr>
        </p:nvSpPr>
        <p:spPr bwMode="auto">
          <a:xfrm>
            <a:off x="4038600" y="6413502"/>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baseline="0">
                <a:solidFill>
                  <a:srgbClr val="9D9D9D"/>
                </a:solidFill>
                <a:latin typeface="Arial" panose="020B0604020202020204" pitchFamily="34" charset="0"/>
                <a:ea typeface="微软雅黑" panose="020B0503020204020204" pitchFamily="34" charset="-122"/>
              </a:defRPr>
            </a:lvl1pPr>
          </a:lstStyle>
          <a:p>
            <a:r>
              <a:rPr lang="zh-CN" altLang="en-US" dirty="0"/>
              <a:t>易生信，毕生缘；培训版权所有。</a:t>
            </a:r>
          </a:p>
        </p:txBody>
      </p:sp>
      <p:sp>
        <p:nvSpPr>
          <p:cNvPr id="2054" name="KSO_FN"/>
          <p:cNvSpPr>
            <a:spLocks noGrp="1" noChangeArrowheads="1"/>
          </p:cNvSpPr>
          <p:nvPr>
            <p:ph type="sldNum" sz="quarter" idx="4"/>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9D9D9D"/>
                </a:solidFill>
              </a:defRPr>
            </a:lvl1pPr>
          </a:lstStyle>
          <a:p>
            <a:fld id="{7137A24D-D7A6-4E97-91E5-6D7B6269635F}" type="slidenum">
              <a:rPr lang="zh-CN" altLang="en-US" smtClean="0"/>
              <a:pPr/>
              <a:t>‹#›</a:t>
            </a:fld>
            <a:endParaRPr lang="zh-CN" altLang="en-US"/>
          </a:p>
        </p:txBody>
      </p:sp>
      <p:sp>
        <p:nvSpPr>
          <p:cNvPr id="2055" name="KSO_BC1"/>
          <p:cNvSpPr>
            <a:spLocks noGrp="1" noChangeArrowheads="1"/>
          </p:cNvSpPr>
          <p:nvPr>
            <p:ph type="body" idx="1"/>
          </p:nvPr>
        </p:nvSpPr>
        <p:spPr bwMode="auto">
          <a:xfrm>
            <a:off x="354227" y="1123949"/>
            <a:ext cx="11458832" cy="521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82588" marR="0" lvl="0" indent="-482588" algn="just" defTabSz="914377" rtl="0" eaLnBrk="1" fontAlgn="base" latinLnBrk="0" hangingPunct="1">
              <a:lnSpc>
                <a:spcPct val="110000"/>
              </a:lnSpc>
              <a:spcBef>
                <a:spcPts val="1600"/>
              </a:spcBef>
              <a:spcAft>
                <a:spcPct val="0"/>
              </a:spcAft>
              <a:buClr>
                <a:srgbClr val="0890D0"/>
              </a:buClr>
              <a:buSzPct val="60000"/>
              <a:buFont typeface="Wingdings" panose="05000000000000000000" pitchFamily="2" charset="2"/>
              <a:buChar char="m"/>
              <a:tabLst/>
              <a:defRPr/>
            </a:pPr>
            <a:r>
              <a:rPr kumimoji="0" lang="zh-CN" altLang="en-US" sz="3733" b="0" i="0" u="none" strike="noStrike" kern="1200" cap="none" spc="0" normalizeH="0" baseline="0" noProof="0" dirty="0">
                <a:ln>
                  <a:noFill/>
                </a:ln>
                <a:solidFill>
                  <a:srgbClr val="0890D0"/>
                </a:solidFill>
                <a:effectLst/>
                <a:uLnTx/>
                <a:uFillTx/>
                <a:latin typeface="Times New Roman" panose="02020603050405020304" pitchFamily="18" charset="0"/>
                <a:ea typeface="仿宋" panose="02010609060101010101" pitchFamily="49" charset="-122"/>
                <a:cs typeface="+mn-cs"/>
              </a:rPr>
              <a:t>编辑母版文本样式</a:t>
            </a:r>
          </a:p>
          <a:p>
            <a:pPr marL="484788" marR="0" lvl="1" indent="-815980" algn="l" defTabSz="914377" rtl="0" eaLnBrk="1" fontAlgn="base" latinLnBrk="0" hangingPunct="1">
              <a:lnSpc>
                <a:spcPct val="120000"/>
              </a:lnSpc>
              <a:spcBef>
                <a:spcPct val="0"/>
              </a:spcBef>
              <a:spcAft>
                <a:spcPts val="1600"/>
              </a:spcAft>
              <a:buClr>
                <a:srgbClr val="70D4D7"/>
              </a:buClr>
              <a:buSzTx/>
              <a:buFontTx/>
              <a:buNone/>
              <a:tabLst/>
              <a:defRPr/>
            </a:pPr>
            <a:r>
              <a:rPr kumimoji="0" lang="zh-CN" altLang="en-US" sz="3200" b="0" i="0" u="none" strike="noStrike" kern="1200" cap="none" spc="0" normalizeH="0" baseline="0" noProof="0" dirty="0">
                <a:ln>
                  <a:noFill/>
                </a:ln>
                <a:solidFill>
                  <a:srgbClr val="5F5F5F"/>
                </a:solidFill>
                <a:effectLst/>
                <a:uLnTx/>
                <a:uFillTx/>
                <a:latin typeface="Times New Roman" panose="02020603050405020304" pitchFamily="18" charset="0"/>
                <a:ea typeface="仿宋" panose="02010609060101010101" pitchFamily="49" charset="-122"/>
                <a:cs typeface="+mn-cs"/>
              </a:rPr>
              <a:t>     第二级</a:t>
            </a:r>
          </a:p>
          <a:p>
            <a:pPr marL="1142971" marR="0" lvl="2" indent="-228594" algn="l" defTabSz="914377" rtl="0" eaLnBrk="1" fontAlgn="base" latinLnBrk="0" hangingPunct="1">
              <a:lnSpc>
                <a:spcPct val="90000"/>
              </a:lnSpc>
              <a:spcBef>
                <a:spcPts val="500"/>
              </a:spcBef>
              <a:spcAft>
                <a:spcPct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F5F5F"/>
                </a:solidFill>
                <a:effectLst/>
                <a:uLnTx/>
                <a:uFillTx/>
                <a:latin typeface="Times New Roman" panose="02020603050405020304" pitchFamily="18" charset="0"/>
                <a:ea typeface="+mn-ea"/>
                <a:cs typeface="+mn-cs"/>
              </a:rPr>
              <a:t>第三级</a:t>
            </a:r>
          </a:p>
          <a:p>
            <a:pPr marL="1600160" marR="0" lvl="3" indent="-228594" algn="l" defTabSz="914377" rtl="0" eaLnBrk="1" fontAlgn="base" latinLnBrk="0" hangingPunct="1">
              <a:lnSpc>
                <a:spcPct val="90000"/>
              </a:lnSpc>
              <a:spcBef>
                <a:spcPts val="500"/>
              </a:spcBef>
              <a:spcAft>
                <a:spcPct val="0"/>
              </a:spcAft>
              <a:buClrTx/>
              <a:buSzTx/>
              <a:buFont typeface="Arial" panose="020B0604020202020204" pitchFamily="34" charset="0"/>
              <a:buChar char="•"/>
              <a:tabLst/>
              <a:defRPr/>
            </a:pPr>
            <a:r>
              <a:rPr kumimoji="0" lang="zh-CN" altLang="en-US" sz="1733" b="0" i="0" u="none" strike="noStrike" kern="1200" cap="none" spc="0" normalizeH="0" baseline="0" noProof="0" dirty="0">
                <a:ln>
                  <a:noFill/>
                </a:ln>
                <a:solidFill>
                  <a:srgbClr val="5F5F5F"/>
                </a:solidFill>
                <a:effectLst/>
                <a:uLnTx/>
                <a:uFillTx/>
                <a:latin typeface="Times New Roman" panose="02020603050405020304" pitchFamily="18" charset="0"/>
                <a:ea typeface="+mn-ea"/>
                <a:cs typeface="+mn-cs"/>
              </a:rPr>
              <a:t>第四级</a:t>
            </a:r>
          </a:p>
          <a:p>
            <a:pPr marL="2057349" marR="0" lvl="4" indent="-228594" algn="l" defTabSz="914377" rtl="0" eaLnBrk="1" fontAlgn="base" latinLnBrk="0" hangingPunct="1">
              <a:lnSpc>
                <a:spcPct val="90000"/>
              </a:lnSpc>
              <a:spcBef>
                <a:spcPts val="500"/>
              </a:spcBef>
              <a:spcAft>
                <a:spcPct val="0"/>
              </a:spcAft>
              <a:buClrTx/>
              <a:buSzTx/>
              <a:buFont typeface="Arial" panose="020B0604020202020204" pitchFamily="34" charset="0"/>
              <a:buChar char="•"/>
              <a:tabLst/>
              <a:defRPr/>
            </a:pPr>
            <a:r>
              <a:rPr kumimoji="0" lang="zh-CN" altLang="en-US" sz="1733" b="0" i="0" u="none" strike="noStrike" kern="1200" cap="none" spc="0" normalizeH="0" baseline="0" noProof="0" dirty="0">
                <a:ln>
                  <a:noFill/>
                </a:ln>
                <a:solidFill>
                  <a:srgbClr val="5F5F5F"/>
                </a:solidFill>
                <a:effectLst/>
                <a:uLnTx/>
                <a:uFillTx/>
                <a:latin typeface="Times New Roman" panose="02020603050405020304" pitchFamily="18" charset="0"/>
                <a:ea typeface="+mn-ea"/>
                <a:cs typeface="+mn-cs"/>
              </a:rPr>
              <a:t>第五级</a:t>
            </a:r>
          </a:p>
        </p:txBody>
      </p:sp>
      <p:sp>
        <p:nvSpPr>
          <p:cNvPr id="2056" name="KSO_BT1"/>
          <p:cNvSpPr>
            <a:spLocks noGrp="1" noChangeArrowheads="1"/>
          </p:cNvSpPr>
          <p:nvPr>
            <p:ph type="title"/>
          </p:nvPr>
        </p:nvSpPr>
        <p:spPr bwMode="auto">
          <a:xfrm>
            <a:off x="354230" y="176216"/>
            <a:ext cx="10958705"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dirty="0"/>
              <a:t>单击此处编辑母版标题样式</a:t>
            </a:r>
          </a:p>
        </p:txBody>
      </p:sp>
      <p:pic>
        <p:nvPicPr>
          <p:cNvPr id="3" name="图片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696747" y="325275"/>
            <a:ext cx="440672" cy="424027"/>
          </a:xfrm>
          <a:prstGeom prst="rect">
            <a:avLst/>
          </a:prstGeom>
        </p:spPr>
      </p:pic>
      <p:pic>
        <p:nvPicPr>
          <p:cNvPr id="10" name="图片 9">
            <a:hlinkClick r:id="rId16"/>
            <a:extLst>
              <a:ext uri="{FF2B5EF4-FFF2-40B4-BE49-F238E27FC236}">
                <a16:creationId xmlns:a16="http://schemas.microsoft.com/office/drawing/2014/main" id="{9BEEE996-561E-4762-8E25-D570C527FF9D}"/>
              </a:ext>
            </a:extLst>
          </p:cNvPr>
          <p:cNvPicPr>
            <a:picLocks noChangeAspect="1"/>
          </p:cNvPicPr>
          <p:nvPr/>
        </p:nvPicPr>
        <p:blipFill>
          <a:blip r:embed="rId17"/>
          <a:stretch>
            <a:fillRect/>
          </a:stretch>
        </p:blipFill>
        <p:spPr>
          <a:xfrm>
            <a:off x="47329" y="6213310"/>
            <a:ext cx="2391719" cy="536567"/>
          </a:xfrm>
          <a:prstGeom prst="rect">
            <a:avLst/>
          </a:prstGeom>
        </p:spPr>
      </p:pic>
      <p:sp>
        <p:nvSpPr>
          <p:cNvPr id="2" name="文本框 1">
            <a:extLst>
              <a:ext uri="{FF2B5EF4-FFF2-40B4-BE49-F238E27FC236}">
                <a16:creationId xmlns:a16="http://schemas.microsoft.com/office/drawing/2014/main" id="{05B66528-21B4-4C41-8A03-26019D941EF6}"/>
              </a:ext>
            </a:extLst>
          </p:cNvPr>
          <p:cNvSpPr txBox="1"/>
          <p:nvPr/>
        </p:nvSpPr>
        <p:spPr>
          <a:xfrm>
            <a:off x="11302642" y="-27383"/>
            <a:ext cx="553998" cy="1066801"/>
          </a:xfrm>
          <a:prstGeom prst="rect">
            <a:avLst/>
          </a:prstGeom>
          <a:noFill/>
        </p:spPr>
        <p:txBody>
          <a:bodyPr vert="eaVert" wrap="square" rtlCol="0">
            <a:spAutoFit/>
          </a:bodyPr>
          <a:lstStyle/>
          <a:p>
            <a:pPr algn="ctr"/>
            <a:r>
              <a:rPr lang="zh-CN" altLang="en-US" sz="2400" dirty="0">
                <a:solidFill>
                  <a:schemeClr val="bg1"/>
                </a:solidFill>
              </a:rPr>
              <a:t>易生信</a:t>
            </a:r>
            <a:endParaRPr lang="en-US" altLang="zh-CN" sz="2400" dirty="0">
              <a:solidFill>
                <a:schemeClr val="bg1"/>
              </a:solidFill>
            </a:endParaRPr>
          </a:p>
        </p:txBody>
      </p:sp>
    </p:spTree>
    <p:extLst>
      <p:ext uri="{BB962C8B-B14F-4D97-AF65-F5344CB8AC3E}">
        <p14:creationId xmlns:p14="http://schemas.microsoft.com/office/powerpoint/2010/main" val="131088407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dt="0"/>
  <p:txStyles>
    <p:titleStyle>
      <a:lvl1pPr algn="l" defTabSz="914377" rtl="0" eaLnBrk="1" fontAlgn="base" hangingPunct="1">
        <a:lnSpc>
          <a:spcPct val="90000"/>
        </a:lnSpc>
        <a:spcBef>
          <a:spcPct val="0"/>
        </a:spcBef>
        <a:spcAft>
          <a:spcPct val="0"/>
        </a:spcAft>
        <a:defRPr sz="3600" b="1" kern="1200" baseline="0">
          <a:solidFill>
            <a:schemeClr val="bg1"/>
          </a:solidFill>
          <a:latin typeface="Arial" panose="020B0604020202020204" pitchFamily="34" charset="0"/>
          <a:ea typeface="微软雅黑" panose="020B0503020204020204" pitchFamily="34" charset="-122"/>
          <a:cs typeface="+mj-cs"/>
        </a:defRPr>
      </a:lvl1pPr>
      <a:lvl2pPr algn="l" defTabSz="914377" rtl="0" eaLnBrk="1" fontAlgn="base" hangingPunct="1">
        <a:lnSpc>
          <a:spcPct val="90000"/>
        </a:lnSpc>
        <a:spcBef>
          <a:spcPct val="0"/>
        </a:spcBef>
        <a:spcAft>
          <a:spcPct val="0"/>
        </a:spcAft>
        <a:defRPr sz="4800" b="1">
          <a:solidFill>
            <a:schemeClr val="bg1"/>
          </a:solidFill>
          <a:latin typeface="华文中宋" panose="02010600040101010101" pitchFamily="2" charset="-122"/>
          <a:ea typeface="华文中宋" panose="02010600040101010101" pitchFamily="2" charset="-122"/>
        </a:defRPr>
      </a:lvl2pPr>
      <a:lvl3pPr algn="l" defTabSz="914377" rtl="0" eaLnBrk="1" fontAlgn="base" hangingPunct="1">
        <a:lnSpc>
          <a:spcPct val="90000"/>
        </a:lnSpc>
        <a:spcBef>
          <a:spcPct val="0"/>
        </a:spcBef>
        <a:spcAft>
          <a:spcPct val="0"/>
        </a:spcAft>
        <a:defRPr sz="4800" b="1">
          <a:solidFill>
            <a:schemeClr val="bg1"/>
          </a:solidFill>
          <a:latin typeface="华文中宋" panose="02010600040101010101" pitchFamily="2" charset="-122"/>
          <a:ea typeface="华文中宋" panose="02010600040101010101" pitchFamily="2" charset="-122"/>
        </a:defRPr>
      </a:lvl3pPr>
      <a:lvl4pPr algn="l" defTabSz="914377" rtl="0" eaLnBrk="1" fontAlgn="base" hangingPunct="1">
        <a:lnSpc>
          <a:spcPct val="90000"/>
        </a:lnSpc>
        <a:spcBef>
          <a:spcPct val="0"/>
        </a:spcBef>
        <a:spcAft>
          <a:spcPct val="0"/>
        </a:spcAft>
        <a:defRPr sz="4800" b="1">
          <a:solidFill>
            <a:schemeClr val="bg1"/>
          </a:solidFill>
          <a:latin typeface="华文中宋" panose="02010600040101010101" pitchFamily="2" charset="-122"/>
          <a:ea typeface="华文中宋" panose="02010600040101010101" pitchFamily="2" charset="-122"/>
        </a:defRPr>
      </a:lvl4pPr>
      <a:lvl5pPr algn="l" defTabSz="914377" rtl="0" eaLnBrk="1" fontAlgn="base" hangingPunct="1">
        <a:lnSpc>
          <a:spcPct val="90000"/>
        </a:lnSpc>
        <a:spcBef>
          <a:spcPct val="0"/>
        </a:spcBef>
        <a:spcAft>
          <a:spcPct val="0"/>
        </a:spcAft>
        <a:defRPr sz="4800" b="1">
          <a:solidFill>
            <a:schemeClr val="bg1"/>
          </a:solidFill>
          <a:latin typeface="华文中宋" panose="02010600040101010101" pitchFamily="2" charset="-122"/>
          <a:ea typeface="华文中宋" panose="02010600040101010101" pitchFamily="2" charset="-122"/>
        </a:defRPr>
      </a:lvl5pPr>
      <a:lvl6pPr marL="609585" algn="l" defTabSz="914377" rtl="0" eaLnBrk="1" fontAlgn="base" hangingPunct="1">
        <a:lnSpc>
          <a:spcPct val="90000"/>
        </a:lnSpc>
        <a:spcBef>
          <a:spcPct val="0"/>
        </a:spcBef>
        <a:spcAft>
          <a:spcPct val="0"/>
        </a:spcAft>
        <a:defRPr sz="4800" b="1">
          <a:solidFill>
            <a:schemeClr val="bg1"/>
          </a:solidFill>
          <a:latin typeface="华文中宋" panose="02010600040101010101" pitchFamily="2" charset="-122"/>
          <a:ea typeface="华文中宋" panose="02010600040101010101" pitchFamily="2" charset="-122"/>
        </a:defRPr>
      </a:lvl6pPr>
      <a:lvl7pPr marL="1219170" algn="l" defTabSz="914377" rtl="0" eaLnBrk="1" fontAlgn="base" hangingPunct="1">
        <a:lnSpc>
          <a:spcPct val="90000"/>
        </a:lnSpc>
        <a:spcBef>
          <a:spcPct val="0"/>
        </a:spcBef>
        <a:spcAft>
          <a:spcPct val="0"/>
        </a:spcAft>
        <a:defRPr sz="4800" b="1">
          <a:solidFill>
            <a:schemeClr val="bg1"/>
          </a:solidFill>
          <a:latin typeface="华文中宋" panose="02010600040101010101" pitchFamily="2" charset="-122"/>
          <a:ea typeface="华文中宋" panose="02010600040101010101" pitchFamily="2" charset="-122"/>
        </a:defRPr>
      </a:lvl7pPr>
      <a:lvl8pPr marL="1828754" algn="l" defTabSz="914377" rtl="0" eaLnBrk="1" fontAlgn="base" hangingPunct="1">
        <a:lnSpc>
          <a:spcPct val="90000"/>
        </a:lnSpc>
        <a:spcBef>
          <a:spcPct val="0"/>
        </a:spcBef>
        <a:spcAft>
          <a:spcPct val="0"/>
        </a:spcAft>
        <a:defRPr sz="4800" b="1">
          <a:solidFill>
            <a:schemeClr val="bg1"/>
          </a:solidFill>
          <a:latin typeface="华文中宋" panose="02010600040101010101" pitchFamily="2" charset="-122"/>
          <a:ea typeface="华文中宋" panose="02010600040101010101" pitchFamily="2" charset="-122"/>
        </a:defRPr>
      </a:lvl8pPr>
      <a:lvl9pPr marL="2438339" algn="l" defTabSz="914377" rtl="0" eaLnBrk="1" fontAlgn="base" hangingPunct="1">
        <a:lnSpc>
          <a:spcPct val="90000"/>
        </a:lnSpc>
        <a:spcBef>
          <a:spcPct val="0"/>
        </a:spcBef>
        <a:spcAft>
          <a:spcPct val="0"/>
        </a:spcAft>
        <a:defRPr sz="4800" b="1">
          <a:solidFill>
            <a:schemeClr val="bg1"/>
          </a:solidFill>
          <a:latin typeface="华文中宋" panose="02010600040101010101" pitchFamily="2" charset="-122"/>
          <a:ea typeface="华文中宋" panose="02010600040101010101" pitchFamily="2" charset="-122"/>
        </a:defRPr>
      </a:lvl9pPr>
    </p:titleStyle>
    <p:bodyStyle>
      <a:lvl1pPr marL="482588" marR="0" indent="-482588" algn="just" defTabSz="914377" rtl="0" eaLnBrk="1" fontAlgn="base" latinLnBrk="0" hangingPunct="1">
        <a:lnSpc>
          <a:spcPct val="110000"/>
        </a:lnSpc>
        <a:spcBef>
          <a:spcPts val="1600"/>
        </a:spcBef>
        <a:spcAft>
          <a:spcPct val="0"/>
        </a:spcAft>
        <a:buClr>
          <a:srgbClr val="0890D0"/>
        </a:buClr>
        <a:buSzPct val="60000"/>
        <a:buFont typeface="Wingdings" panose="05000000000000000000" pitchFamily="2" charset="2"/>
        <a:buChar char="m"/>
        <a:tabLst/>
        <a:defRPr sz="2800" kern="1200" baseline="0">
          <a:solidFill>
            <a:schemeClr val="accent1"/>
          </a:solidFill>
          <a:latin typeface="Arial" panose="020B0604020202020204" pitchFamily="34" charset="0"/>
          <a:ea typeface="微软雅黑" panose="020B0503020204020204" pitchFamily="34" charset="-122"/>
          <a:cs typeface="+mn-cs"/>
        </a:defRPr>
      </a:lvl1pPr>
      <a:lvl2pPr marL="540000" marR="0" indent="-815980" algn="l" defTabSz="914377" rtl="0" eaLnBrk="1" fontAlgn="base" latinLnBrk="0" hangingPunct="1">
        <a:lnSpc>
          <a:spcPct val="100000"/>
        </a:lnSpc>
        <a:spcBef>
          <a:spcPct val="0"/>
        </a:spcBef>
        <a:spcAft>
          <a:spcPts val="0"/>
        </a:spcAft>
        <a:buClr>
          <a:srgbClr val="70D4D7"/>
        </a:buClr>
        <a:buSzTx/>
        <a:buFontTx/>
        <a:buNone/>
        <a:tabLst/>
        <a:defRPr sz="2400" kern="1200" baseline="0">
          <a:solidFill>
            <a:schemeClr val="tx1"/>
          </a:solidFill>
          <a:latin typeface="Arial" panose="020B0604020202020204" pitchFamily="34" charset="0"/>
          <a:ea typeface="微软雅黑" panose="020B0503020204020204" pitchFamily="34" charset="-122"/>
          <a:cs typeface="+mn-cs"/>
        </a:defRPr>
      </a:lvl2pPr>
      <a:lvl3pPr marL="1142971" marR="0" indent="-228594" algn="l" defTabSz="914377" rtl="0" eaLnBrk="1" fontAlgn="base" latinLnBrk="0" hangingPunct="1">
        <a:lnSpc>
          <a:spcPct val="90000"/>
        </a:lnSpc>
        <a:spcBef>
          <a:spcPts val="500"/>
        </a:spcBef>
        <a:spcAft>
          <a:spcPct val="0"/>
        </a:spcAft>
        <a:buClrTx/>
        <a:buSzTx/>
        <a:buFont typeface="Arial" panose="020B0604020202020204" pitchFamily="34" charset="0"/>
        <a:buChar char="•"/>
        <a:tabLst/>
        <a:defRPr sz="2000" kern="1200">
          <a:solidFill>
            <a:schemeClr val="tx1"/>
          </a:solidFill>
          <a:latin typeface="Times New Roman" panose="02020603050405020304" pitchFamily="18" charset="0"/>
          <a:ea typeface="+mn-ea"/>
          <a:cs typeface="+mn-cs"/>
        </a:defRPr>
      </a:lvl3pPr>
      <a:lvl4pPr marL="1600160" marR="0" indent="-228594" algn="l" defTabSz="914377" rtl="0" eaLnBrk="1" fontAlgn="base" latinLnBrk="0" hangingPunct="1">
        <a:lnSpc>
          <a:spcPct val="90000"/>
        </a:lnSpc>
        <a:spcBef>
          <a:spcPts val="500"/>
        </a:spcBef>
        <a:spcAft>
          <a:spcPct val="0"/>
        </a:spcAft>
        <a:buClrTx/>
        <a:buSzTx/>
        <a:buFont typeface="Arial" panose="020B0604020202020204" pitchFamily="34" charset="0"/>
        <a:buChar char="•"/>
        <a:tabLst/>
        <a:defRPr sz="1733" kern="1200">
          <a:solidFill>
            <a:schemeClr val="tx1"/>
          </a:solidFill>
          <a:latin typeface="Times New Roman" panose="02020603050405020304" pitchFamily="18" charset="0"/>
          <a:ea typeface="+mn-ea"/>
          <a:cs typeface="+mn-cs"/>
        </a:defRPr>
      </a:lvl4pPr>
      <a:lvl5pPr marL="2057349" marR="0" indent="-228594" algn="l" defTabSz="914377" rtl="0" eaLnBrk="1" fontAlgn="base" latinLnBrk="0" hangingPunct="1">
        <a:lnSpc>
          <a:spcPct val="90000"/>
        </a:lnSpc>
        <a:spcBef>
          <a:spcPts val="500"/>
        </a:spcBef>
        <a:spcAft>
          <a:spcPct val="0"/>
        </a:spcAft>
        <a:buClrTx/>
        <a:buSzTx/>
        <a:buFont typeface="Arial" panose="020B0604020202020204" pitchFamily="34" charset="0"/>
        <a:buChar char="•"/>
        <a:tabLst/>
        <a:defRPr sz="1733" kern="1200">
          <a:solidFill>
            <a:schemeClr val="tx1"/>
          </a:solidFill>
          <a:latin typeface="Times New Roman" panose="02020603050405020304" pitchFamily="18"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2/imt2.83" TargetMode="External"/><Relationship Id="rId2" Type="http://schemas.openxmlformats.org/officeDocument/2006/relationships/hyperlink" Target="https://doi.org/10.1002/imt2.32" TargetMode="External"/><Relationship Id="rId1" Type="http://schemas.openxmlformats.org/officeDocument/2006/relationships/slideLayout" Target="../slideLayouts/slideLayout2.xml"/><Relationship Id="rId6" Type="http://schemas.openxmlformats.org/officeDocument/2006/relationships/image" Target="../media/image19.tif"/><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BD2C295-35B9-2AD8-F5A1-79DF8D004DCF}"/>
              </a:ext>
            </a:extLst>
          </p:cNvPr>
          <p:cNvPicPr>
            <a:picLocks noChangeAspect="1"/>
          </p:cNvPicPr>
          <p:nvPr/>
        </p:nvPicPr>
        <p:blipFill>
          <a:blip r:embed="rId3">
            <a:alphaModFix amt="20000"/>
          </a:blip>
          <a:stretch>
            <a:fillRect/>
          </a:stretch>
        </p:blipFill>
        <p:spPr>
          <a:xfrm rot="21029709">
            <a:off x="6203008" y="3827496"/>
            <a:ext cx="2611913" cy="2511118"/>
          </a:xfrm>
          <a:prstGeom prst="rect">
            <a:avLst/>
          </a:prstGeom>
        </p:spPr>
      </p:pic>
      <p:sp>
        <p:nvSpPr>
          <p:cNvPr id="2" name="标题 1">
            <a:extLst>
              <a:ext uri="{FF2B5EF4-FFF2-40B4-BE49-F238E27FC236}">
                <a16:creationId xmlns:a16="http://schemas.microsoft.com/office/drawing/2014/main" id="{265DBC70-A752-4CB4-8DD2-472D5DE2B77C}"/>
              </a:ext>
            </a:extLst>
          </p:cNvPr>
          <p:cNvSpPr>
            <a:spLocks noGrp="1"/>
          </p:cNvSpPr>
          <p:nvPr>
            <p:ph type="ctrTitle"/>
          </p:nvPr>
        </p:nvSpPr>
        <p:spPr>
          <a:xfrm>
            <a:off x="1432339" y="4407045"/>
            <a:ext cx="9429625" cy="728663"/>
          </a:xfrm>
        </p:spPr>
        <p:txBody>
          <a:bodyPr/>
          <a:lstStyle/>
          <a:p>
            <a:r>
              <a:rPr kumimoji="1" lang="en-US" altLang="zh-CN" dirty="0" err="1">
                <a:latin typeface="+mn-lt"/>
                <a:ea typeface="+mn-ea"/>
                <a:cs typeface="+mn-ea"/>
                <a:sym typeface="+mn-lt"/>
              </a:rPr>
              <a:t>ggClusterNet</a:t>
            </a:r>
            <a:r>
              <a:rPr kumimoji="1" lang="zh-CN" altLang="en-US" dirty="0">
                <a:latin typeface="+mn-lt"/>
                <a:ea typeface="+mn-ea"/>
                <a:cs typeface="+mn-ea"/>
                <a:sym typeface="+mn-lt"/>
              </a:rPr>
              <a:t>在微生物组网络分析中的应用</a:t>
            </a:r>
            <a:endParaRPr lang="zh-CN" altLang="en-US" dirty="0">
              <a:latin typeface="+mn-lt"/>
              <a:ea typeface="+mn-ea"/>
              <a:cs typeface="+mn-ea"/>
              <a:sym typeface="+mn-lt"/>
            </a:endParaRPr>
          </a:p>
        </p:txBody>
      </p:sp>
      <p:sp>
        <p:nvSpPr>
          <p:cNvPr id="3" name="页脚占位符 2">
            <a:extLst>
              <a:ext uri="{FF2B5EF4-FFF2-40B4-BE49-F238E27FC236}">
                <a16:creationId xmlns:a16="http://schemas.microsoft.com/office/drawing/2014/main" id="{9A4BB8A0-4D51-4C2C-85E8-00C9E821E940}"/>
              </a:ext>
            </a:extLst>
          </p:cNvPr>
          <p:cNvSpPr>
            <a:spLocks noGrp="1"/>
          </p:cNvSpPr>
          <p:nvPr>
            <p:ph type="ftr" sz="quarter" idx="11"/>
          </p:nvPr>
        </p:nvSpPr>
        <p:spPr/>
        <p:txBody>
          <a:bodyPr/>
          <a:lstStyle/>
          <a:p>
            <a:r>
              <a:rPr lang="zh-CN" altLang="en-US">
                <a:latin typeface="+mn-lt"/>
                <a:ea typeface="+mn-ea"/>
                <a:cs typeface="+mn-ea"/>
                <a:sym typeface="+mn-lt"/>
              </a:rPr>
              <a:t>易生信，毕生缘；培训版权所有。</a:t>
            </a:r>
            <a:endParaRPr lang="zh-CN" altLang="en-US" dirty="0">
              <a:latin typeface="+mn-lt"/>
              <a:ea typeface="+mn-ea"/>
              <a:cs typeface="+mn-ea"/>
              <a:sym typeface="+mn-lt"/>
            </a:endParaRPr>
          </a:p>
        </p:txBody>
      </p:sp>
      <p:sp>
        <p:nvSpPr>
          <p:cNvPr id="7" name="标题 1">
            <a:extLst>
              <a:ext uri="{FF2B5EF4-FFF2-40B4-BE49-F238E27FC236}">
                <a16:creationId xmlns:a16="http://schemas.microsoft.com/office/drawing/2014/main" id="{15623360-1E23-46D8-BD07-AC08FB3FA4DF}"/>
              </a:ext>
            </a:extLst>
          </p:cNvPr>
          <p:cNvSpPr txBox="1">
            <a:spLocks/>
          </p:cNvSpPr>
          <p:nvPr/>
        </p:nvSpPr>
        <p:spPr bwMode="auto">
          <a:xfrm>
            <a:off x="1243917" y="5351661"/>
            <a:ext cx="4337733"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5800" rtl="0" eaLnBrk="1" fontAlgn="base" hangingPunct="1">
              <a:lnSpc>
                <a:spcPct val="90000"/>
              </a:lnSpc>
              <a:spcBef>
                <a:spcPct val="0"/>
              </a:spcBef>
              <a:spcAft>
                <a:spcPct val="0"/>
              </a:spcAft>
              <a:defRPr sz="3600" b="1" kern="1200" baseline="0">
                <a:solidFill>
                  <a:schemeClr val="accent1"/>
                </a:solidFill>
                <a:latin typeface="Times New Roman" panose="02020603050405020304" pitchFamily="18" charset="0"/>
                <a:ea typeface="仿宋" panose="02010609060101010101" pitchFamily="49" charset="-122"/>
                <a:cs typeface="+mj-cs"/>
              </a:defRPr>
            </a:lvl1pPr>
            <a:lvl2pPr algn="l" defTabSz="685800" rtl="0" eaLnBrk="1" fontAlgn="base" hangingPunct="1">
              <a:lnSpc>
                <a:spcPct val="90000"/>
              </a:lnSpc>
              <a:spcBef>
                <a:spcPct val="0"/>
              </a:spcBef>
              <a:spcAft>
                <a:spcPct val="0"/>
              </a:spcAft>
              <a:defRPr sz="3600" b="1">
                <a:solidFill>
                  <a:schemeClr val="bg1"/>
                </a:solidFill>
                <a:latin typeface="华文中宋" panose="02010600040101010101" pitchFamily="2" charset="-122"/>
                <a:ea typeface="华文中宋" panose="02010600040101010101" pitchFamily="2" charset="-122"/>
              </a:defRPr>
            </a:lvl2pPr>
            <a:lvl3pPr algn="l" defTabSz="685800" rtl="0" eaLnBrk="1" fontAlgn="base" hangingPunct="1">
              <a:lnSpc>
                <a:spcPct val="90000"/>
              </a:lnSpc>
              <a:spcBef>
                <a:spcPct val="0"/>
              </a:spcBef>
              <a:spcAft>
                <a:spcPct val="0"/>
              </a:spcAft>
              <a:defRPr sz="3600" b="1">
                <a:solidFill>
                  <a:schemeClr val="bg1"/>
                </a:solidFill>
                <a:latin typeface="华文中宋" panose="02010600040101010101" pitchFamily="2" charset="-122"/>
                <a:ea typeface="华文中宋" panose="02010600040101010101" pitchFamily="2" charset="-122"/>
              </a:defRPr>
            </a:lvl3pPr>
            <a:lvl4pPr algn="l" defTabSz="685800" rtl="0" eaLnBrk="1" fontAlgn="base" hangingPunct="1">
              <a:lnSpc>
                <a:spcPct val="90000"/>
              </a:lnSpc>
              <a:spcBef>
                <a:spcPct val="0"/>
              </a:spcBef>
              <a:spcAft>
                <a:spcPct val="0"/>
              </a:spcAft>
              <a:defRPr sz="3600" b="1">
                <a:solidFill>
                  <a:schemeClr val="bg1"/>
                </a:solidFill>
                <a:latin typeface="华文中宋" panose="02010600040101010101" pitchFamily="2" charset="-122"/>
                <a:ea typeface="华文中宋" panose="02010600040101010101" pitchFamily="2" charset="-122"/>
              </a:defRPr>
            </a:lvl4pPr>
            <a:lvl5pPr algn="l" defTabSz="685800" rtl="0" eaLnBrk="1" fontAlgn="base" hangingPunct="1">
              <a:lnSpc>
                <a:spcPct val="90000"/>
              </a:lnSpc>
              <a:spcBef>
                <a:spcPct val="0"/>
              </a:spcBef>
              <a:spcAft>
                <a:spcPct val="0"/>
              </a:spcAft>
              <a:defRPr sz="3600" b="1">
                <a:solidFill>
                  <a:schemeClr val="bg1"/>
                </a:solidFill>
                <a:latin typeface="华文中宋" panose="02010600040101010101" pitchFamily="2" charset="-122"/>
                <a:ea typeface="华文中宋" panose="02010600040101010101" pitchFamily="2" charset="-122"/>
              </a:defRPr>
            </a:lvl5pPr>
            <a:lvl6pPr marL="457200" algn="l" defTabSz="685800" rtl="0" eaLnBrk="1" fontAlgn="base" hangingPunct="1">
              <a:lnSpc>
                <a:spcPct val="90000"/>
              </a:lnSpc>
              <a:spcBef>
                <a:spcPct val="0"/>
              </a:spcBef>
              <a:spcAft>
                <a:spcPct val="0"/>
              </a:spcAft>
              <a:defRPr sz="3600" b="1">
                <a:solidFill>
                  <a:schemeClr val="bg1"/>
                </a:solidFill>
                <a:latin typeface="华文中宋" panose="02010600040101010101" pitchFamily="2" charset="-122"/>
                <a:ea typeface="华文中宋" panose="02010600040101010101" pitchFamily="2" charset="-122"/>
              </a:defRPr>
            </a:lvl6pPr>
            <a:lvl7pPr marL="914400" algn="l" defTabSz="685800" rtl="0" eaLnBrk="1" fontAlgn="base" hangingPunct="1">
              <a:lnSpc>
                <a:spcPct val="90000"/>
              </a:lnSpc>
              <a:spcBef>
                <a:spcPct val="0"/>
              </a:spcBef>
              <a:spcAft>
                <a:spcPct val="0"/>
              </a:spcAft>
              <a:defRPr sz="3600" b="1">
                <a:solidFill>
                  <a:schemeClr val="bg1"/>
                </a:solidFill>
                <a:latin typeface="华文中宋" panose="02010600040101010101" pitchFamily="2" charset="-122"/>
                <a:ea typeface="华文中宋" panose="02010600040101010101" pitchFamily="2" charset="-122"/>
              </a:defRPr>
            </a:lvl7pPr>
            <a:lvl8pPr marL="1371600" algn="l" defTabSz="685800" rtl="0" eaLnBrk="1" fontAlgn="base" hangingPunct="1">
              <a:lnSpc>
                <a:spcPct val="90000"/>
              </a:lnSpc>
              <a:spcBef>
                <a:spcPct val="0"/>
              </a:spcBef>
              <a:spcAft>
                <a:spcPct val="0"/>
              </a:spcAft>
              <a:defRPr sz="3600" b="1">
                <a:solidFill>
                  <a:schemeClr val="bg1"/>
                </a:solidFill>
                <a:latin typeface="华文中宋" panose="02010600040101010101" pitchFamily="2" charset="-122"/>
                <a:ea typeface="华文中宋" panose="02010600040101010101" pitchFamily="2" charset="-122"/>
              </a:defRPr>
            </a:lvl8pPr>
            <a:lvl9pPr marL="1828800" algn="l" defTabSz="685800" rtl="0" eaLnBrk="1" fontAlgn="base" hangingPunct="1">
              <a:lnSpc>
                <a:spcPct val="90000"/>
              </a:lnSpc>
              <a:spcBef>
                <a:spcPct val="0"/>
              </a:spcBef>
              <a:spcAft>
                <a:spcPct val="0"/>
              </a:spcAft>
              <a:defRPr sz="3600" b="1">
                <a:solidFill>
                  <a:schemeClr val="bg1"/>
                </a:solidFill>
                <a:latin typeface="华文中宋" panose="02010600040101010101" pitchFamily="2" charset="-122"/>
                <a:ea typeface="华文中宋" panose="02010600040101010101" pitchFamily="2" charset="-122"/>
              </a:defRPr>
            </a:lvl9pPr>
          </a:lstStyle>
          <a:p>
            <a:pPr algn="ctr"/>
            <a:r>
              <a:rPr kumimoji="1" lang="zh-CN" altLang="en-US" sz="2400" dirty="0">
                <a:latin typeface="+mn-lt"/>
                <a:ea typeface="+mn-ea"/>
                <a:cs typeface="+mn-ea"/>
                <a:sym typeface="+mn-lt"/>
              </a:rPr>
              <a:t>文涛 南京农业大学</a:t>
            </a:r>
            <a:endParaRPr kumimoji="1" lang="en-US" altLang="zh-CN" sz="1200" dirty="0">
              <a:latin typeface="+mn-lt"/>
              <a:ea typeface="+mn-ea"/>
              <a:cs typeface="+mn-ea"/>
              <a:sym typeface="+mn-lt"/>
            </a:endParaRPr>
          </a:p>
          <a:p>
            <a:pPr algn="ctr"/>
            <a:r>
              <a:rPr kumimoji="1" lang="en-US" altLang="zh-CN" sz="2400" dirty="0">
                <a:latin typeface="+mn-lt"/>
                <a:ea typeface="+mn-ea"/>
                <a:cs typeface="+mn-ea"/>
                <a:sym typeface="+mn-lt"/>
              </a:rPr>
              <a:t>2023</a:t>
            </a:r>
            <a:r>
              <a:rPr kumimoji="1" lang="zh-CN" altLang="en-US" sz="2400" dirty="0">
                <a:latin typeface="+mn-lt"/>
                <a:ea typeface="+mn-ea"/>
                <a:cs typeface="+mn-ea"/>
                <a:sym typeface="+mn-lt"/>
              </a:rPr>
              <a:t>年</a:t>
            </a:r>
            <a:r>
              <a:rPr kumimoji="1" lang="en-US" altLang="zh-CN" sz="2400" dirty="0">
                <a:latin typeface="+mn-lt"/>
                <a:ea typeface="+mn-ea"/>
                <a:cs typeface="+mn-ea"/>
                <a:sym typeface="+mn-lt"/>
              </a:rPr>
              <a:t>2</a:t>
            </a:r>
            <a:r>
              <a:rPr kumimoji="1" lang="zh-CN" altLang="en-US" sz="2400" dirty="0">
                <a:latin typeface="+mn-lt"/>
                <a:ea typeface="+mn-ea"/>
                <a:cs typeface="+mn-ea"/>
                <a:sym typeface="+mn-lt"/>
              </a:rPr>
              <a:t>月</a:t>
            </a:r>
            <a:r>
              <a:rPr kumimoji="1" lang="en-US" altLang="zh-CN" sz="2400" dirty="0">
                <a:latin typeface="+mn-lt"/>
                <a:ea typeface="+mn-ea"/>
                <a:cs typeface="+mn-ea"/>
                <a:sym typeface="+mn-lt"/>
              </a:rPr>
              <a:t>5</a:t>
            </a:r>
            <a:r>
              <a:rPr kumimoji="1" lang="zh-CN" altLang="en-US" sz="2400" dirty="0">
                <a:latin typeface="+mn-lt"/>
                <a:ea typeface="+mn-ea"/>
                <a:cs typeface="+mn-ea"/>
                <a:sym typeface="+mn-lt"/>
              </a:rPr>
              <a:t>日</a:t>
            </a:r>
          </a:p>
        </p:txBody>
      </p:sp>
      <p:sp>
        <p:nvSpPr>
          <p:cNvPr id="9" name="矩形 8">
            <a:extLst>
              <a:ext uri="{FF2B5EF4-FFF2-40B4-BE49-F238E27FC236}">
                <a16:creationId xmlns:a16="http://schemas.microsoft.com/office/drawing/2014/main" id="{40E7AA03-763E-429A-964B-564118C96343}"/>
              </a:ext>
            </a:extLst>
          </p:cNvPr>
          <p:cNvSpPr/>
          <p:nvPr/>
        </p:nvSpPr>
        <p:spPr>
          <a:xfrm>
            <a:off x="442912" y="121320"/>
            <a:ext cx="11306175" cy="461665"/>
          </a:xfrm>
          <a:prstGeom prst="rect">
            <a:avLst/>
          </a:prstGeom>
        </p:spPr>
        <p:txBody>
          <a:bodyPr wrap="square">
            <a:spAutoFit/>
          </a:bodyPr>
          <a:lstStyle/>
          <a:p>
            <a:pPr algn="ctr"/>
            <a:r>
              <a:rPr lang="zh-CN" altLang="en-US" sz="2400" dirty="0">
                <a:solidFill>
                  <a:schemeClr val="tx2">
                    <a:lumMod val="50000"/>
                  </a:schemeClr>
                </a:solidFill>
                <a:cs typeface="+mn-ea"/>
                <a:sym typeface="+mn-lt"/>
              </a:rPr>
              <a:t>微生物组</a:t>
            </a:r>
            <a:r>
              <a:rPr lang="en-US" altLang="zh-CN" sz="2400" dirty="0">
                <a:solidFill>
                  <a:schemeClr val="tx2">
                    <a:lumMod val="50000"/>
                  </a:schemeClr>
                </a:solidFill>
                <a:cs typeface="+mn-ea"/>
                <a:sym typeface="+mn-lt"/>
              </a:rPr>
              <a:t>—</a:t>
            </a:r>
            <a:r>
              <a:rPr lang="zh-CN" altLang="en-US" sz="2400" dirty="0">
                <a:solidFill>
                  <a:schemeClr val="tx2">
                    <a:lumMod val="50000"/>
                  </a:schemeClr>
                </a:solidFill>
                <a:cs typeface="+mn-ea"/>
                <a:sym typeface="+mn-lt"/>
              </a:rPr>
              <a:t>扩增子</a:t>
            </a:r>
            <a:r>
              <a:rPr lang="en-US" altLang="zh-CN" sz="2400" dirty="0">
                <a:solidFill>
                  <a:schemeClr val="tx2">
                    <a:lumMod val="50000"/>
                  </a:schemeClr>
                </a:solidFill>
                <a:cs typeface="+mn-ea"/>
                <a:sym typeface="+mn-lt"/>
              </a:rPr>
              <a:t>16S</a:t>
            </a:r>
            <a:r>
              <a:rPr lang="zh-CN" altLang="en-US" sz="2400" dirty="0">
                <a:solidFill>
                  <a:schemeClr val="tx2">
                    <a:lumMod val="50000"/>
                  </a:schemeClr>
                </a:solidFill>
                <a:cs typeface="+mn-ea"/>
                <a:sym typeface="+mn-lt"/>
              </a:rPr>
              <a:t>分析研讨会第</a:t>
            </a:r>
            <a:r>
              <a:rPr lang="en-US" altLang="zh-CN" sz="2400" dirty="0">
                <a:solidFill>
                  <a:schemeClr val="tx2">
                    <a:lumMod val="50000"/>
                  </a:schemeClr>
                </a:solidFill>
                <a:cs typeface="+mn-ea"/>
                <a:sym typeface="+mn-lt"/>
              </a:rPr>
              <a:t>18</a:t>
            </a:r>
            <a:r>
              <a:rPr lang="zh-CN" altLang="en-US" sz="2400" dirty="0">
                <a:solidFill>
                  <a:schemeClr val="tx2">
                    <a:lumMod val="50000"/>
                  </a:schemeClr>
                </a:solidFill>
                <a:cs typeface="+mn-ea"/>
                <a:sym typeface="+mn-lt"/>
              </a:rPr>
              <a:t>期</a:t>
            </a:r>
          </a:p>
        </p:txBody>
      </p:sp>
      <p:pic>
        <p:nvPicPr>
          <p:cNvPr id="4" name="Picture 2">
            <a:extLst>
              <a:ext uri="{FF2B5EF4-FFF2-40B4-BE49-F238E27FC236}">
                <a16:creationId xmlns:a16="http://schemas.microsoft.com/office/drawing/2014/main" id="{0C4D6ECF-CA0B-470F-8EF8-5940AE72FAEB}"/>
              </a:ext>
            </a:extLst>
          </p:cNvPr>
          <p:cNvPicPr>
            <a:picLocks noChangeAspect="1" noChangeArrowheads="1"/>
          </p:cNvPicPr>
          <p:nvPr/>
        </p:nvPicPr>
        <p:blipFill rotWithShape="1">
          <a:blip r:embed="rId4">
            <a:alphaModFix amt="20000"/>
            <a:extLst>
              <a:ext uri="{28A0092B-C50C-407E-A947-70E740481C1C}">
                <a14:useLocalDpi xmlns:a14="http://schemas.microsoft.com/office/drawing/2010/main" val="0"/>
              </a:ext>
            </a:extLst>
          </a:blip>
          <a:srcRect t="38051"/>
          <a:stretch/>
        </p:blipFill>
        <p:spPr bwMode="auto">
          <a:xfrm rot="16200000">
            <a:off x="9230400" y="3823728"/>
            <a:ext cx="2522843" cy="232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510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7FFB9-8A45-9015-D6D3-DF90298BC35E}"/>
              </a:ext>
            </a:extLst>
          </p:cNvPr>
          <p:cNvSpPr>
            <a:spLocks noGrp="1"/>
          </p:cNvSpPr>
          <p:nvPr>
            <p:ph type="title"/>
          </p:nvPr>
        </p:nvSpPr>
        <p:spPr/>
        <p:txBody>
          <a:bodyPr/>
          <a:lstStyle/>
          <a:p>
            <a:r>
              <a:rPr lang="zh-CN" altLang="en-US" dirty="0"/>
              <a:t>如何构建</a:t>
            </a:r>
            <a:r>
              <a:rPr lang="en-US" altLang="zh-CN" dirty="0" err="1"/>
              <a:t>phyloseq</a:t>
            </a:r>
            <a:r>
              <a:rPr lang="zh-CN" altLang="en-US" dirty="0"/>
              <a:t>对象</a:t>
            </a:r>
          </a:p>
        </p:txBody>
      </p:sp>
      <p:sp>
        <p:nvSpPr>
          <p:cNvPr id="4" name="页脚占位符 3">
            <a:extLst>
              <a:ext uri="{FF2B5EF4-FFF2-40B4-BE49-F238E27FC236}">
                <a16:creationId xmlns:a16="http://schemas.microsoft.com/office/drawing/2014/main" id="{658F84BA-CACF-9C46-95BE-283644054010}"/>
              </a:ext>
            </a:extLst>
          </p:cNvPr>
          <p:cNvSpPr>
            <a:spLocks noGrp="1"/>
          </p:cNvSpPr>
          <p:nvPr>
            <p:ph type="ftr" sz="quarter" idx="11"/>
          </p:nvPr>
        </p:nvSpPr>
        <p:spPr/>
        <p:txBody>
          <a:bodyPr/>
          <a:lstStyle/>
          <a:p>
            <a:r>
              <a:rPr lang="zh-CN" altLang="en-US"/>
              <a:t>易生信，毕生缘；培训版权所有。</a:t>
            </a:r>
          </a:p>
        </p:txBody>
      </p:sp>
      <p:sp>
        <p:nvSpPr>
          <p:cNvPr id="5" name="灯片编号占位符 4">
            <a:extLst>
              <a:ext uri="{FF2B5EF4-FFF2-40B4-BE49-F238E27FC236}">
                <a16:creationId xmlns:a16="http://schemas.microsoft.com/office/drawing/2014/main" id="{7E83AFA3-EDD6-B22D-7344-BB6669F872FE}"/>
              </a:ext>
            </a:extLst>
          </p:cNvPr>
          <p:cNvSpPr>
            <a:spLocks noGrp="1"/>
          </p:cNvSpPr>
          <p:nvPr>
            <p:ph type="sldNum" sz="quarter" idx="12"/>
          </p:nvPr>
        </p:nvSpPr>
        <p:spPr/>
        <p:txBody>
          <a:bodyPr/>
          <a:lstStyle/>
          <a:p>
            <a:fld id="{7137A24D-D7A6-4E97-91E5-6D7B6269635F}" type="slidenum">
              <a:rPr lang="zh-CN" altLang="en-US" smtClean="0"/>
              <a:pPr/>
              <a:t>10</a:t>
            </a:fld>
            <a:endParaRPr lang="zh-CN" altLang="en-US" dirty="0"/>
          </a:p>
        </p:txBody>
      </p:sp>
      <p:pic>
        <p:nvPicPr>
          <p:cNvPr id="6" name="图片 5">
            <a:extLst>
              <a:ext uri="{FF2B5EF4-FFF2-40B4-BE49-F238E27FC236}">
                <a16:creationId xmlns:a16="http://schemas.microsoft.com/office/drawing/2014/main" id="{FB72C936-E785-B7DA-A58C-7975F80ACBD9}"/>
              </a:ext>
            </a:extLst>
          </p:cNvPr>
          <p:cNvPicPr>
            <a:picLocks noChangeAspect="1"/>
          </p:cNvPicPr>
          <p:nvPr/>
        </p:nvPicPr>
        <p:blipFill>
          <a:blip r:embed="rId2">
            <a:alphaModFix amt="50000"/>
          </a:blip>
          <a:stretch>
            <a:fillRect/>
          </a:stretch>
        </p:blipFill>
        <p:spPr>
          <a:xfrm>
            <a:off x="7482840" y="1652735"/>
            <a:ext cx="4239260" cy="4303104"/>
          </a:xfrm>
          <a:prstGeom prst="rect">
            <a:avLst/>
          </a:prstGeom>
        </p:spPr>
      </p:pic>
      <p:sp>
        <p:nvSpPr>
          <p:cNvPr id="7" name="文本框 6">
            <a:extLst>
              <a:ext uri="{FF2B5EF4-FFF2-40B4-BE49-F238E27FC236}">
                <a16:creationId xmlns:a16="http://schemas.microsoft.com/office/drawing/2014/main" id="{2E5ACB87-6946-64D8-6610-B9CB4BE493D8}"/>
              </a:ext>
            </a:extLst>
          </p:cNvPr>
          <p:cNvSpPr txBox="1"/>
          <p:nvPr/>
        </p:nvSpPr>
        <p:spPr>
          <a:xfrm>
            <a:off x="469900" y="1889187"/>
            <a:ext cx="7945120" cy="4524315"/>
          </a:xfrm>
          <a:prstGeom prst="rect">
            <a:avLst/>
          </a:prstGeom>
          <a:noFill/>
        </p:spPr>
        <p:txBody>
          <a:bodyPr wrap="square" rtlCol="0">
            <a:spAutoFit/>
          </a:bodyPr>
          <a:lstStyle/>
          <a:p>
            <a:r>
              <a:rPr lang="en-US" altLang="zh-CN" dirty="0">
                <a:solidFill>
                  <a:schemeClr val="accent5">
                    <a:lumMod val="50000"/>
                  </a:schemeClr>
                </a:solidFill>
              </a:rPr>
              <a:t>library(</a:t>
            </a:r>
            <a:r>
              <a:rPr lang="en-US" altLang="zh-CN" dirty="0" err="1">
                <a:solidFill>
                  <a:schemeClr val="accent5">
                    <a:lumMod val="50000"/>
                  </a:schemeClr>
                </a:solidFill>
              </a:rPr>
              <a:t>phyloseq</a:t>
            </a:r>
            <a:r>
              <a:rPr lang="en-US" altLang="zh-CN" dirty="0">
                <a:solidFill>
                  <a:schemeClr val="accent5">
                    <a:lumMod val="50000"/>
                  </a:schemeClr>
                </a:solidFill>
              </a:rPr>
              <a:t>)</a:t>
            </a:r>
          </a:p>
          <a:p>
            <a:r>
              <a:rPr lang="en-US" altLang="zh-CN" dirty="0">
                <a:solidFill>
                  <a:schemeClr val="accent5">
                    <a:lumMod val="50000"/>
                  </a:schemeClr>
                </a:solidFill>
              </a:rPr>
              <a:t>library(</a:t>
            </a:r>
            <a:r>
              <a:rPr lang="en-US" altLang="zh-CN" dirty="0" err="1">
                <a:solidFill>
                  <a:schemeClr val="accent5">
                    <a:lumMod val="50000"/>
                  </a:schemeClr>
                </a:solidFill>
              </a:rPr>
              <a:t>tidyverse</a:t>
            </a:r>
            <a:r>
              <a:rPr lang="en-US" altLang="zh-CN" dirty="0">
                <a:solidFill>
                  <a:schemeClr val="accent5">
                    <a:lumMod val="50000"/>
                  </a:schemeClr>
                </a:solidFill>
              </a:rPr>
              <a:t>)</a:t>
            </a:r>
          </a:p>
          <a:p>
            <a:r>
              <a:rPr lang="en-US" altLang="zh-CN" dirty="0">
                <a:solidFill>
                  <a:schemeClr val="accent5">
                    <a:lumMod val="50000"/>
                  </a:schemeClr>
                </a:solidFill>
              </a:rPr>
              <a:t>metadata = </a:t>
            </a:r>
            <a:r>
              <a:rPr lang="en-US" altLang="zh-CN" dirty="0" err="1">
                <a:solidFill>
                  <a:schemeClr val="accent5">
                    <a:lumMod val="50000"/>
                  </a:schemeClr>
                </a:solidFill>
              </a:rPr>
              <a:t>read.delim</a:t>
            </a:r>
            <a:r>
              <a:rPr lang="en-US" altLang="zh-CN" dirty="0">
                <a:solidFill>
                  <a:schemeClr val="accent5">
                    <a:lumMod val="50000"/>
                  </a:schemeClr>
                </a:solidFill>
              </a:rPr>
              <a:t>("./metadata.</a:t>
            </a:r>
            <a:r>
              <a:rPr lang="en-US" altLang="zh-CN" dirty="0" err="1">
                <a:solidFill>
                  <a:schemeClr val="accent5">
                    <a:lumMod val="50000"/>
                  </a:schemeClr>
                </a:solidFill>
              </a:rPr>
              <a:t>tsv</a:t>
            </a:r>
            <a:r>
              <a:rPr lang="en-US" altLang="zh-CN" dirty="0">
                <a:solidFill>
                  <a:schemeClr val="accent5">
                    <a:lumMod val="50000"/>
                  </a:schemeClr>
                </a:solidFill>
              </a:rPr>
              <a:t>",</a:t>
            </a:r>
            <a:r>
              <a:rPr lang="en-US" altLang="zh-CN" dirty="0" err="1">
                <a:solidFill>
                  <a:schemeClr val="accent5">
                    <a:lumMod val="50000"/>
                  </a:schemeClr>
                </a:solidFill>
              </a:rPr>
              <a:t>row.names</a:t>
            </a:r>
            <a:r>
              <a:rPr lang="en-US" altLang="zh-CN" dirty="0">
                <a:solidFill>
                  <a:schemeClr val="accent5">
                    <a:lumMod val="50000"/>
                  </a:schemeClr>
                </a:solidFill>
              </a:rPr>
              <a:t> = 1)</a:t>
            </a:r>
          </a:p>
          <a:p>
            <a:r>
              <a:rPr lang="en-US" altLang="zh-CN" dirty="0" err="1">
                <a:solidFill>
                  <a:schemeClr val="accent5">
                    <a:lumMod val="50000"/>
                  </a:schemeClr>
                </a:solidFill>
              </a:rPr>
              <a:t>metadata$ID</a:t>
            </a:r>
            <a:r>
              <a:rPr lang="en-US" altLang="zh-CN" dirty="0">
                <a:solidFill>
                  <a:schemeClr val="accent5">
                    <a:lumMod val="50000"/>
                  </a:schemeClr>
                </a:solidFill>
              </a:rPr>
              <a:t> = </a:t>
            </a:r>
            <a:r>
              <a:rPr lang="en-US" altLang="zh-CN" dirty="0" err="1">
                <a:solidFill>
                  <a:schemeClr val="accent5">
                    <a:lumMod val="50000"/>
                  </a:schemeClr>
                </a:solidFill>
              </a:rPr>
              <a:t>row.names</a:t>
            </a:r>
            <a:r>
              <a:rPr lang="en-US" altLang="zh-CN" dirty="0">
                <a:solidFill>
                  <a:schemeClr val="accent5">
                    <a:lumMod val="50000"/>
                  </a:schemeClr>
                </a:solidFill>
              </a:rPr>
              <a:t>(metadata)</a:t>
            </a:r>
          </a:p>
          <a:p>
            <a:r>
              <a:rPr lang="en-US" altLang="zh-CN" dirty="0" err="1">
                <a:solidFill>
                  <a:schemeClr val="accent5">
                    <a:lumMod val="50000"/>
                  </a:schemeClr>
                </a:solidFill>
              </a:rPr>
              <a:t>otutab</a:t>
            </a:r>
            <a:r>
              <a:rPr lang="en-US" altLang="zh-CN" dirty="0">
                <a:solidFill>
                  <a:schemeClr val="accent5">
                    <a:lumMod val="50000"/>
                  </a:schemeClr>
                </a:solidFill>
              </a:rPr>
              <a:t> = </a:t>
            </a:r>
            <a:r>
              <a:rPr lang="en-US" altLang="zh-CN" dirty="0" err="1">
                <a:solidFill>
                  <a:schemeClr val="accent5">
                    <a:lumMod val="50000"/>
                  </a:schemeClr>
                </a:solidFill>
              </a:rPr>
              <a:t>read.delim</a:t>
            </a:r>
            <a:r>
              <a:rPr lang="en-US" altLang="zh-CN" dirty="0">
                <a:solidFill>
                  <a:schemeClr val="accent5">
                    <a:lumMod val="50000"/>
                  </a:schemeClr>
                </a:solidFill>
              </a:rPr>
              <a:t>("./otutab.txt", </a:t>
            </a:r>
            <a:r>
              <a:rPr lang="en-US" altLang="zh-CN" dirty="0" err="1">
                <a:solidFill>
                  <a:schemeClr val="accent5">
                    <a:lumMod val="50000"/>
                  </a:schemeClr>
                </a:solidFill>
              </a:rPr>
              <a:t>row.names</a:t>
            </a:r>
            <a:r>
              <a:rPr lang="en-US" altLang="zh-CN" dirty="0">
                <a:solidFill>
                  <a:schemeClr val="accent5">
                    <a:lumMod val="50000"/>
                  </a:schemeClr>
                </a:solidFill>
              </a:rPr>
              <a:t>=1)</a:t>
            </a:r>
          </a:p>
          <a:p>
            <a:r>
              <a:rPr lang="en-US" altLang="zh-CN" dirty="0">
                <a:solidFill>
                  <a:schemeClr val="accent5">
                    <a:lumMod val="50000"/>
                  </a:schemeClr>
                </a:solidFill>
              </a:rPr>
              <a:t>taxonomy = </a:t>
            </a:r>
            <a:r>
              <a:rPr lang="en-US" altLang="zh-CN" dirty="0" err="1">
                <a:solidFill>
                  <a:schemeClr val="accent5">
                    <a:lumMod val="50000"/>
                  </a:schemeClr>
                </a:solidFill>
              </a:rPr>
              <a:t>read.table</a:t>
            </a:r>
            <a:r>
              <a:rPr lang="en-US" altLang="zh-CN" dirty="0">
                <a:solidFill>
                  <a:schemeClr val="accent5">
                    <a:lumMod val="50000"/>
                  </a:schemeClr>
                </a:solidFill>
              </a:rPr>
              <a:t>("./taxonomy.txt", </a:t>
            </a:r>
            <a:r>
              <a:rPr lang="en-US" altLang="zh-CN" dirty="0" err="1">
                <a:solidFill>
                  <a:schemeClr val="accent5">
                    <a:lumMod val="50000"/>
                  </a:schemeClr>
                </a:solidFill>
              </a:rPr>
              <a:t>row.names</a:t>
            </a:r>
            <a:r>
              <a:rPr lang="en-US" altLang="zh-CN" dirty="0">
                <a:solidFill>
                  <a:schemeClr val="accent5">
                    <a:lumMod val="50000"/>
                  </a:schemeClr>
                </a:solidFill>
              </a:rPr>
              <a:t>=1,header = T)</a:t>
            </a:r>
          </a:p>
          <a:p>
            <a:endParaRPr lang="en-US" altLang="zh-CN" dirty="0">
              <a:solidFill>
                <a:schemeClr val="accent5">
                  <a:lumMod val="50000"/>
                </a:schemeClr>
              </a:solidFill>
            </a:endParaRPr>
          </a:p>
          <a:p>
            <a:r>
              <a:rPr lang="en-US" altLang="zh-CN" dirty="0" err="1">
                <a:solidFill>
                  <a:schemeClr val="accent5">
                    <a:lumMod val="50000"/>
                  </a:schemeClr>
                </a:solidFill>
              </a:rPr>
              <a:t>ps</a:t>
            </a:r>
            <a:r>
              <a:rPr lang="en-US" altLang="zh-CN" dirty="0">
                <a:solidFill>
                  <a:schemeClr val="accent5">
                    <a:lumMod val="50000"/>
                  </a:schemeClr>
                </a:solidFill>
              </a:rPr>
              <a:t> = </a:t>
            </a:r>
            <a:r>
              <a:rPr lang="en-US" altLang="zh-CN" dirty="0" err="1">
                <a:solidFill>
                  <a:schemeClr val="accent5">
                    <a:lumMod val="50000"/>
                  </a:schemeClr>
                </a:solidFill>
              </a:rPr>
              <a:t>phyloseq</a:t>
            </a:r>
            <a:r>
              <a:rPr lang="en-US" altLang="zh-CN" dirty="0">
                <a:solidFill>
                  <a:schemeClr val="accent5">
                    <a:lumMod val="50000"/>
                  </a:schemeClr>
                </a:solidFill>
              </a:rPr>
              <a:t>(</a:t>
            </a:r>
          </a:p>
          <a:p>
            <a:r>
              <a:rPr lang="en-US" altLang="zh-CN" dirty="0">
                <a:solidFill>
                  <a:schemeClr val="accent5">
                    <a:lumMod val="50000"/>
                  </a:schemeClr>
                </a:solidFill>
              </a:rPr>
              <a:t>  </a:t>
            </a:r>
            <a:r>
              <a:rPr lang="en-US" altLang="zh-CN" dirty="0" err="1">
                <a:solidFill>
                  <a:schemeClr val="accent5">
                    <a:lumMod val="50000"/>
                  </a:schemeClr>
                </a:solidFill>
              </a:rPr>
              <a:t>sample_data</a:t>
            </a:r>
            <a:r>
              <a:rPr lang="en-US" altLang="zh-CN" dirty="0">
                <a:solidFill>
                  <a:schemeClr val="accent5">
                    <a:lumMod val="50000"/>
                  </a:schemeClr>
                </a:solidFill>
              </a:rPr>
              <a:t>(metadata),</a:t>
            </a:r>
          </a:p>
          <a:p>
            <a:r>
              <a:rPr lang="en-US" altLang="zh-CN" dirty="0">
                <a:solidFill>
                  <a:schemeClr val="accent5">
                    <a:lumMod val="50000"/>
                  </a:schemeClr>
                </a:solidFill>
              </a:rPr>
              <a:t>              </a:t>
            </a:r>
            <a:r>
              <a:rPr lang="en-US" altLang="zh-CN" dirty="0" err="1">
                <a:solidFill>
                  <a:schemeClr val="accent5">
                    <a:lumMod val="50000"/>
                  </a:schemeClr>
                </a:solidFill>
              </a:rPr>
              <a:t>otu_table</a:t>
            </a:r>
            <a:r>
              <a:rPr lang="en-US" altLang="zh-CN" dirty="0">
                <a:solidFill>
                  <a:schemeClr val="accent5">
                    <a:lumMod val="50000"/>
                  </a:schemeClr>
                </a:solidFill>
              </a:rPr>
              <a:t>(</a:t>
            </a:r>
            <a:r>
              <a:rPr lang="en-US" altLang="zh-CN" dirty="0" err="1">
                <a:solidFill>
                  <a:schemeClr val="accent5">
                    <a:lumMod val="50000"/>
                  </a:schemeClr>
                </a:solidFill>
              </a:rPr>
              <a:t>as.matrix</a:t>
            </a:r>
            <a:r>
              <a:rPr lang="en-US" altLang="zh-CN" dirty="0">
                <a:solidFill>
                  <a:schemeClr val="accent5">
                    <a:lumMod val="50000"/>
                  </a:schemeClr>
                </a:solidFill>
              </a:rPr>
              <a:t>(</a:t>
            </a:r>
            <a:r>
              <a:rPr lang="en-US" altLang="zh-CN" dirty="0" err="1">
                <a:solidFill>
                  <a:schemeClr val="accent5">
                    <a:lumMod val="50000"/>
                  </a:schemeClr>
                </a:solidFill>
              </a:rPr>
              <a:t>otutab</a:t>
            </a:r>
            <a:r>
              <a:rPr lang="en-US" altLang="zh-CN" dirty="0">
                <a:solidFill>
                  <a:schemeClr val="accent5">
                    <a:lumMod val="50000"/>
                  </a:schemeClr>
                </a:solidFill>
              </a:rPr>
              <a:t>), </a:t>
            </a:r>
            <a:r>
              <a:rPr lang="en-US" altLang="zh-CN" dirty="0" err="1">
                <a:solidFill>
                  <a:schemeClr val="accent5">
                    <a:lumMod val="50000"/>
                  </a:schemeClr>
                </a:solidFill>
              </a:rPr>
              <a:t>taxa_are_rows</a:t>
            </a:r>
            <a:r>
              <a:rPr lang="en-US" altLang="zh-CN" dirty="0">
                <a:solidFill>
                  <a:schemeClr val="accent5">
                    <a:lumMod val="50000"/>
                  </a:schemeClr>
                </a:solidFill>
              </a:rPr>
              <a:t>=TRUE),</a:t>
            </a:r>
          </a:p>
          <a:p>
            <a:r>
              <a:rPr lang="en-US" altLang="zh-CN" dirty="0">
                <a:solidFill>
                  <a:schemeClr val="accent5">
                    <a:lumMod val="50000"/>
                  </a:schemeClr>
                </a:solidFill>
              </a:rPr>
              <a:t>              </a:t>
            </a:r>
            <a:r>
              <a:rPr lang="en-US" altLang="zh-CN" dirty="0" err="1">
                <a:solidFill>
                  <a:schemeClr val="accent5">
                    <a:lumMod val="50000"/>
                  </a:schemeClr>
                </a:solidFill>
              </a:rPr>
              <a:t>tax_table</a:t>
            </a:r>
            <a:r>
              <a:rPr lang="en-US" altLang="zh-CN" dirty="0">
                <a:solidFill>
                  <a:schemeClr val="accent5">
                    <a:lumMod val="50000"/>
                  </a:schemeClr>
                </a:solidFill>
              </a:rPr>
              <a:t>(</a:t>
            </a:r>
            <a:r>
              <a:rPr lang="en-US" altLang="zh-CN" dirty="0" err="1">
                <a:solidFill>
                  <a:schemeClr val="accent5">
                    <a:lumMod val="50000"/>
                  </a:schemeClr>
                </a:solidFill>
              </a:rPr>
              <a:t>as.matrix</a:t>
            </a:r>
            <a:r>
              <a:rPr lang="en-US" altLang="zh-CN" dirty="0">
                <a:solidFill>
                  <a:schemeClr val="accent5">
                    <a:lumMod val="50000"/>
                  </a:schemeClr>
                </a:solidFill>
              </a:rPr>
              <a:t>(taxonomy)))</a:t>
            </a:r>
          </a:p>
          <a:p>
            <a:endParaRPr lang="en-US" altLang="zh-CN" dirty="0">
              <a:solidFill>
                <a:schemeClr val="accent5">
                  <a:lumMod val="50000"/>
                </a:schemeClr>
              </a:solidFill>
            </a:endParaRPr>
          </a:p>
          <a:p>
            <a:r>
              <a:rPr lang="en-US" altLang="zh-CN" dirty="0" err="1">
                <a:solidFill>
                  <a:schemeClr val="accent5">
                    <a:lumMod val="50000"/>
                  </a:schemeClr>
                </a:solidFill>
              </a:rPr>
              <a:t>ps</a:t>
            </a:r>
            <a:endParaRPr lang="en-US" altLang="zh-CN" dirty="0">
              <a:solidFill>
                <a:schemeClr val="accent5">
                  <a:lumMod val="50000"/>
                </a:schemeClr>
              </a:solidFill>
            </a:endParaRPr>
          </a:p>
          <a:p>
            <a:endParaRPr lang="en-US" altLang="zh-CN" dirty="0">
              <a:solidFill>
                <a:schemeClr val="accent5">
                  <a:lumMod val="50000"/>
                </a:schemeClr>
              </a:solidFill>
            </a:endParaRPr>
          </a:p>
          <a:p>
            <a:r>
              <a:rPr lang="en-US" altLang="zh-CN" dirty="0" err="1">
                <a:solidFill>
                  <a:schemeClr val="accent5">
                    <a:lumMod val="50000"/>
                  </a:schemeClr>
                </a:solidFill>
              </a:rPr>
              <a:t>saveRDS</a:t>
            </a:r>
            <a:r>
              <a:rPr lang="en-US" altLang="zh-CN" dirty="0">
                <a:solidFill>
                  <a:schemeClr val="accent5">
                    <a:lumMod val="50000"/>
                  </a:schemeClr>
                </a:solidFill>
              </a:rPr>
              <a:t>(</a:t>
            </a:r>
            <a:r>
              <a:rPr lang="en-US" altLang="zh-CN" dirty="0" err="1">
                <a:solidFill>
                  <a:schemeClr val="accent5">
                    <a:lumMod val="50000"/>
                  </a:schemeClr>
                </a:solidFill>
              </a:rPr>
              <a:t>ps</a:t>
            </a:r>
            <a:r>
              <a:rPr lang="en-US" altLang="zh-CN" dirty="0">
                <a:solidFill>
                  <a:schemeClr val="accent5">
                    <a:lumMod val="50000"/>
                  </a:schemeClr>
                </a:solidFill>
              </a:rPr>
              <a:t>,"</a:t>
            </a:r>
            <a:r>
              <a:rPr lang="en-US" altLang="zh-CN" dirty="0" err="1">
                <a:solidFill>
                  <a:schemeClr val="accent5">
                    <a:lumMod val="50000"/>
                  </a:schemeClr>
                </a:solidFill>
              </a:rPr>
              <a:t>ps.rds</a:t>
            </a:r>
            <a:r>
              <a:rPr lang="en-US" altLang="zh-CN" dirty="0">
                <a:solidFill>
                  <a:schemeClr val="accent5">
                    <a:lumMod val="50000"/>
                  </a:schemeClr>
                </a:solidFill>
              </a:rPr>
              <a:t>")</a:t>
            </a:r>
          </a:p>
          <a:p>
            <a:endParaRPr lang="zh-CN" altLang="en-US" dirty="0"/>
          </a:p>
        </p:txBody>
      </p:sp>
      <p:sp>
        <p:nvSpPr>
          <p:cNvPr id="8" name="文本框 7">
            <a:extLst>
              <a:ext uri="{FF2B5EF4-FFF2-40B4-BE49-F238E27FC236}">
                <a16:creationId xmlns:a16="http://schemas.microsoft.com/office/drawing/2014/main" id="{A6052049-93B5-29C4-0737-19CA456A0662}"/>
              </a:ext>
            </a:extLst>
          </p:cNvPr>
          <p:cNvSpPr txBox="1"/>
          <p:nvPr/>
        </p:nvSpPr>
        <p:spPr>
          <a:xfrm>
            <a:off x="469900" y="1270000"/>
            <a:ext cx="6804660" cy="369332"/>
          </a:xfrm>
          <a:prstGeom prst="rect">
            <a:avLst/>
          </a:prstGeom>
          <a:noFill/>
        </p:spPr>
        <p:txBody>
          <a:bodyPr wrap="square" rtlCol="0">
            <a:spAutoFit/>
          </a:bodyPr>
          <a:lstStyle/>
          <a:p>
            <a:r>
              <a:rPr lang="zh-CN" altLang="en-US" dirty="0"/>
              <a:t>使用</a:t>
            </a:r>
            <a:r>
              <a:rPr lang="en-US" altLang="zh-CN" dirty="0" err="1"/>
              <a:t>phyloseq</a:t>
            </a:r>
            <a:r>
              <a:rPr lang="zh-CN" altLang="en-US" dirty="0"/>
              <a:t>包构建</a:t>
            </a:r>
            <a:r>
              <a:rPr lang="en-US" altLang="zh-CN" dirty="0" err="1"/>
              <a:t>ps</a:t>
            </a:r>
            <a:r>
              <a:rPr lang="zh-CN" altLang="en-US" dirty="0"/>
              <a:t>对象进行全套网络分析</a:t>
            </a:r>
          </a:p>
        </p:txBody>
      </p:sp>
    </p:spTree>
    <p:extLst>
      <p:ext uri="{BB962C8B-B14F-4D97-AF65-F5344CB8AC3E}">
        <p14:creationId xmlns:p14="http://schemas.microsoft.com/office/powerpoint/2010/main" val="3943844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7FFB9-8A45-9015-D6D3-DF90298BC35E}"/>
              </a:ext>
            </a:extLst>
          </p:cNvPr>
          <p:cNvSpPr>
            <a:spLocks noGrp="1"/>
          </p:cNvSpPr>
          <p:nvPr>
            <p:ph type="title"/>
          </p:nvPr>
        </p:nvSpPr>
        <p:spPr/>
        <p:txBody>
          <a:bodyPr/>
          <a:lstStyle/>
          <a:p>
            <a:r>
              <a:rPr lang="zh-CN" altLang="en-US" dirty="0"/>
              <a:t>实战</a:t>
            </a:r>
            <a:r>
              <a:rPr lang="en-US" altLang="zh-CN" dirty="0"/>
              <a:t>-</a:t>
            </a:r>
            <a:r>
              <a:rPr lang="zh-CN" altLang="en-US" dirty="0"/>
              <a:t>使用</a:t>
            </a:r>
            <a:r>
              <a:rPr lang="en-US" altLang="zh-CN" dirty="0" err="1"/>
              <a:t>ggClusterNet</a:t>
            </a:r>
            <a:r>
              <a:rPr lang="zh-CN" altLang="en-US" dirty="0"/>
              <a:t>进行微生物网络分析</a:t>
            </a:r>
          </a:p>
        </p:txBody>
      </p:sp>
      <p:sp>
        <p:nvSpPr>
          <p:cNvPr id="4" name="页脚占位符 3">
            <a:extLst>
              <a:ext uri="{FF2B5EF4-FFF2-40B4-BE49-F238E27FC236}">
                <a16:creationId xmlns:a16="http://schemas.microsoft.com/office/drawing/2014/main" id="{658F84BA-CACF-9C46-95BE-283644054010}"/>
              </a:ext>
            </a:extLst>
          </p:cNvPr>
          <p:cNvSpPr>
            <a:spLocks noGrp="1"/>
          </p:cNvSpPr>
          <p:nvPr>
            <p:ph type="ftr" sz="quarter" idx="11"/>
          </p:nvPr>
        </p:nvSpPr>
        <p:spPr/>
        <p:txBody>
          <a:bodyPr/>
          <a:lstStyle/>
          <a:p>
            <a:r>
              <a:rPr lang="zh-CN" altLang="en-US"/>
              <a:t>易生信，毕生缘；培训版权所有。</a:t>
            </a:r>
          </a:p>
        </p:txBody>
      </p:sp>
      <p:sp>
        <p:nvSpPr>
          <p:cNvPr id="5" name="灯片编号占位符 4">
            <a:extLst>
              <a:ext uri="{FF2B5EF4-FFF2-40B4-BE49-F238E27FC236}">
                <a16:creationId xmlns:a16="http://schemas.microsoft.com/office/drawing/2014/main" id="{7E83AFA3-EDD6-B22D-7344-BB6669F872FE}"/>
              </a:ext>
            </a:extLst>
          </p:cNvPr>
          <p:cNvSpPr>
            <a:spLocks noGrp="1"/>
          </p:cNvSpPr>
          <p:nvPr>
            <p:ph type="sldNum" sz="quarter" idx="12"/>
          </p:nvPr>
        </p:nvSpPr>
        <p:spPr/>
        <p:txBody>
          <a:bodyPr/>
          <a:lstStyle/>
          <a:p>
            <a:fld id="{7137A24D-D7A6-4E97-91E5-6D7B6269635F}" type="slidenum">
              <a:rPr lang="zh-CN" altLang="en-US" smtClean="0"/>
              <a:pPr/>
              <a:t>11</a:t>
            </a:fld>
            <a:endParaRPr lang="zh-CN" altLang="en-US" dirty="0"/>
          </a:p>
        </p:txBody>
      </p:sp>
      <p:sp>
        <p:nvSpPr>
          <p:cNvPr id="7" name="文本框 6">
            <a:extLst>
              <a:ext uri="{FF2B5EF4-FFF2-40B4-BE49-F238E27FC236}">
                <a16:creationId xmlns:a16="http://schemas.microsoft.com/office/drawing/2014/main" id="{2E5ACB87-6946-64D8-6610-B9CB4BE493D8}"/>
              </a:ext>
            </a:extLst>
          </p:cNvPr>
          <p:cNvSpPr txBox="1"/>
          <p:nvPr/>
        </p:nvSpPr>
        <p:spPr>
          <a:xfrm>
            <a:off x="354230" y="1491330"/>
            <a:ext cx="7945120" cy="4801314"/>
          </a:xfrm>
          <a:prstGeom prst="rect">
            <a:avLst/>
          </a:prstGeom>
          <a:noFill/>
        </p:spPr>
        <p:txBody>
          <a:bodyPr wrap="square" rtlCol="0">
            <a:spAutoFit/>
          </a:bodyPr>
          <a:lstStyle/>
          <a:p>
            <a:r>
              <a:rPr lang="en-US" altLang="zh-CN" dirty="0" err="1">
                <a:solidFill>
                  <a:schemeClr val="accent5">
                    <a:lumMod val="50000"/>
                  </a:schemeClr>
                </a:solidFill>
              </a:rPr>
              <a:t>install.packages</a:t>
            </a:r>
            <a:r>
              <a:rPr lang="en-US" altLang="zh-CN" dirty="0">
                <a:solidFill>
                  <a:schemeClr val="accent5">
                    <a:lumMod val="50000"/>
                  </a:schemeClr>
                </a:solidFill>
              </a:rPr>
              <a:t>("</a:t>
            </a:r>
            <a:r>
              <a:rPr lang="en-US" altLang="zh-CN" dirty="0" err="1">
                <a:solidFill>
                  <a:schemeClr val="accent5">
                    <a:lumMod val="50000"/>
                  </a:schemeClr>
                </a:solidFill>
              </a:rPr>
              <a:t>BiocManager</a:t>
            </a:r>
            <a:r>
              <a:rPr lang="en-US" altLang="zh-CN" dirty="0">
                <a:solidFill>
                  <a:schemeClr val="accent5">
                    <a:lumMod val="50000"/>
                  </a:schemeClr>
                </a:solidFill>
              </a:rPr>
              <a:t>")</a:t>
            </a:r>
          </a:p>
          <a:p>
            <a:r>
              <a:rPr lang="en-US" altLang="zh-CN" dirty="0">
                <a:solidFill>
                  <a:schemeClr val="accent5">
                    <a:lumMod val="50000"/>
                  </a:schemeClr>
                </a:solidFill>
              </a:rPr>
              <a:t>library(</a:t>
            </a:r>
            <a:r>
              <a:rPr lang="en-US" altLang="zh-CN" dirty="0" err="1">
                <a:solidFill>
                  <a:schemeClr val="accent5">
                    <a:lumMod val="50000"/>
                  </a:schemeClr>
                </a:solidFill>
              </a:rPr>
              <a:t>BiocManager</a:t>
            </a:r>
            <a:r>
              <a:rPr lang="en-US" altLang="zh-CN" dirty="0">
                <a:solidFill>
                  <a:schemeClr val="accent5">
                    <a:lumMod val="50000"/>
                  </a:schemeClr>
                </a:solidFill>
              </a:rPr>
              <a:t>)</a:t>
            </a:r>
          </a:p>
          <a:p>
            <a:r>
              <a:rPr lang="en-US" altLang="zh-CN" dirty="0">
                <a:solidFill>
                  <a:schemeClr val="accent5">
                    <a:lumMod val="50000"/>
                  </a:schemeClr>
                </a:solidFill>
              </a:rPr>
              <a:t>install("remotes")</a:t>
            </a:r>
          </a:p>
          <a:p>
            <a:r>
              <a:rPr lang="en-US" altLang="zh-CN" dirty="0">
                <a:solidFill>
                  <a:schemeClr val="accent5">
                    <a:lumMod val="50000"/>
                  </a:schemeClr>
                </a:solidFill>
              </a:rPr>
              <a:t>install("</a:t>
            </a:r>
            <a:r>
              <a:rPr lang="en-US" altLang="zh-CN" dirty="0" err="1">
                <a:solidFill>
                  <a:schemeClr val="accent5">
                    <a:lumMod val="50000"/>
                  </a:schemeClr>
                </a:solidFill>
              </a:rPr>
              <a:t>tidyverse</a:t>
            </a:r>
            <a:r>
              <a:rPr lang="en-US" altLang="zh-CN" dirty="0">
                <a:solidFill>
                  <a:schemeClr val="accent5">
                    <a:lumMod val="50000"/>
                  </a:schemeClr>
                </a:solidFill>
              </a:rPr>
              <a:t>")</a:t>
            </a:r>
          </a:p>
          <a:p>
            <a:r>
              <a:rPr lang="en-US" altLang="zh-CN" dirty="0">
                <a:solidFill>
                  <a:schemeClr val="accent5">
                    <a:lumMod val="50000"/>
                  </a:schemeClr>
                </a:solidFill>
              </a:rPr>
              <a:t>install("</a:t>
            </a:r>
            <a:r>
              <a:rPr lang="en-US" altLang="zh-CN" dirty="0" err="1">
                <a:solidFill>
                  <a:schemeClr val="accent5">
                    <a:lumMod val="50000"/>
                  </a:schemeClr>
                </a:solidFill>
              </a:rPr>
              <a:t>tidyfst</a:t>
            </a:r>
            <a:r>
              <a:rPr lang="en-US" altLang="zh-CN" dirty="0">
                <a:solidFill>
                  <a:schemeClr val="accent5">
                    <a:lumMod val="50000"/>
                  </a:schemeClr>
                </a:solidFill>
              </a:rPr>
              <a:t>")</a:t>
            </a:r>
          </a:p>
          <a:p>
            <a:r>
              <a:rPr lang="en-US" altLang="zh-CN" dirty="0">
                <a:solidFill>
                  <a:schemeClr val="accent5">
                    <a:lumMod val="50000"/>
                  </a:schemeClr>
                </a:solidFill>
              </a:rPr>
              <a:t>install("</a:t>
            </a:r>
            <a:r>
              <a:rPr lang="en-US" altLang="zh-CN" dirty="0" err="1">
                <a:solidFill>
                  <a:schemeClr val="accent5">
                    <a:lumMod val="50000"/>
                  </a:schemeClr>
                </a:solidFill>
              </a:rPr>
              <a:t>igraph</a:t>
            </a:r>
            <a:r>
              <a:rPr lang="en-US" altLang="zh-CN" dirty="0">
                <a:solidFill>
                  <a:schemeClr val="accent5">
                    <a:lumMod val="50000"/>
                  </a:schemeClr>
                </a:solidFill>
              </a:rPr>
              <a:t>")</a:t>
            </a:r>
          </a:p>
          <a:p>
            <a:r>
              <a:rPr lang="en-US" altLang="zh-CN" dirty="0">
                <a:solidFill>
                  <a:schemeClr val="accent5">
                    <a:lumMod val="50000"/>
                  </a:schemeClr>
                </a:solidFill>
              </a:rPr>
              <a:t>install("</a:t>
            </a:r>
            <a:r>
              <a:rPr lang="en-US" altLang="zh-CN" dirty="0" err="1">
                <a:solidFill>
                  <a:schemeClr val="accent5">
                    <a:lumMod val="50000"/>
                  </a:schemeClr>
                </a:solidFill>
              </a:rPr>
              <a:t>sna</a:t>
            </a:r>
            <a:r>
              <a:rPr lang="en-US" altLang="zh-CN" dirty="0">
                <a:solidFill>
                  <a:schemeClr val="accent5">
                    <a:lumMod val="50000"/>
                  </a:schemeClr>
                </a:solidFill>
              </a:rPr>
              <a:t>")</a:t>
            </a:r>
          </a:p>
          <a:p>
            <a:r>
              <a:rPr lang="en-US" altLang="zh-CN" dirty="0">
                <a:solidFill>
                  <a:schemeClr val="accent5">
                    <a:lumMod val="50000"/>
                  </a:schemeClr>
                </a:solidFill>
              </a:rPr>
              <a:t>install("</a:t>
            </a:r>
            <a:r>
              <a:rPr lang="en-US" altLang="zh-CN" dirty="0" err="1">
                <a:solidFill>
                  <a:schemeClr val="accent5">
                    <a:lumMod val="50000"/>
                  </a:schemeClr>
                </a:solidFill>
              </a:rPr>
              <a:t>phyloseq</a:t>
            </a:r>
            <a:r>
              <a:rPr lang="en-US" altLang="zh-CN" dirty="0">
                <a:solidFill>
                  <a:schemeClr val="accent5">
                    <a:lumMod val="50000"/>
                  </a:schemeClr>
                </a:solidFill>
              </a:rPr>
              <a:t>")</a:t>
            </a:r>
          </a:p>
          <a:p>
            <a:r>
              <a:rPr lang="en-US" altLang="zh-CN" dirty="0">
                <a:solidFill>
                  <a:schemeClr val="accent5">
                    <a:lumMod val="50000"/>
                  </a:schemeClr>
                </a:solidFill>
              </a:rPr>
              <a:t>install("</a:t>
            </a:r>
            <a:r>
              <a:rPr lang="en-US" altLang="zh-CN" dirty="0" err="1">
                <a:solidFill>
                  <a:schemeClr val="accent5">
                    <a:lumMod val="50000"/>
                  </a:schemeClr>
                </a:solidFill>
              </a:rPr>
              <a:t>ggalluvial</a:t>
            </a:r>
            <a:r>
              <a:rPr lang="en-US" altLang="zh-CN" dirty="0">
                <a:solidFill>
                  <a:schemeClr val="accent5">
                    <a:lumMod val="50000"/>
                  </a:schemeClr>
                </a:solidFill>
              </a:rPr>
              <a:t>")</a:t>
            </a:r>
          </a:p>
          <a:p>
            <a:r>
              <a:rPr lang="en-US" altLang="zh-CN" dirty="0">
                <a:solidFill>
                  <a:schemeClr val="accent5">
                    <a:lumMod val="50000"/>
                  </a:schemeClr>
                </a:solidFill>
              </a:rPr>
              <a:t>install("</a:t>
            </a:r>
            <a:r>
              <a:rPr lang="en-US" altLang="zh-CN" dirty="0" err="1">
                <a:solidFill>
                  <a:schemeClr val="accent5">
                    <a:lumMod val="50000"/>
                  </a:schemeClr>
                </a:solidFill>
              </a:rPr>
              <a:t>ggraph</a:t>
            </a:r>
            <a:r>
              <a:rPr lang="en-US" altLang="zh-CN" dirty="0">
                <a:solidFill>
                  <a:schemeClr val="accent5">
                    <a:lumMod val="50000"/>
                  </a:schemeClr>
                </a:solidFill>
              </a:rPr>
              <a:t>")</a:t>
            </a:r>
          </a:p>
          <a:p>
            <a:r>
              <a:rPr lang="en-US" altLang="zh-CN" dirty="0">
                <a:solidFill>
                  <a:schemeClr val="accent5">
                    <a:lumMod val="50000"/>
                  </a:schemeClr>
                </a:solidFill>
              </a:rPr>
              <a:t>install("WGCNA")</a:t>
            </a:r>
          </a:p>
          <a:p>
            <a:r>
              <a:rPr lang="en-US" altLang="zh-CN" dirty="0">
                <a:solidFill>
                  <a:schemeClr val="accent5">
                    <a:lumMod val="50000"/>
                  </a:schemeClr>
                </a:solidFill>
              </a:rPr>
              <a:t>install("</a:t>
            </a:r>
            <a:r>
              <a:rPr lang="en-US" altLang="zh-CN" dirty="0" err="1">
                <a:solidFill>
                  <a:schemeClr val="accent5">
                    <a:lumMod val="50000"/>
                  </a:schemeClr>
                </a:solidFill>
              </a:rPr>
              <a:t>ggnewscale</a:t>
            </a:r>
            <a:r>
              <a:rPr lang="en-US" altLang="zh-CN" dirty="0">
                <a:solidFill>
                  <a:schemeClr val="accent5">
                    <a:lumMod val="50000"/>
                  </a:schemeClr>
                </a:solidFill>
              </a:rPr>
              <a:t>")</a:t>
            </a:r>
          </a:p>
          <a:p>
            <a:r>
              <a:rPr lang="en-US" altLang="zh-CN" dirty="0">
                <a:solidFill>
                  <a:schemeClr val="accent5">
                    <a:lumMod val="50000"/>
                  </a:schemeClr>
                </a:solidFill>
              </a:rPr>
              <a:t>install("pulsar")</a:t>
            </a:r>
          </a:p>
          <a:p>
            <a:r>
              <a:rPr lang="en-US" altLang="zh-CN" dirty="0">
                <a:solidFill>
                  <a:schemeClr val="accent5">
                    <a:lumMod val="50000"/>
                  </a:schemeClr>
                </a:solidFill>
              </a:rPr>
              <a:t>install("patchwork")</a:t>
            </a:r>
          </a:p>
          <a:p>
            <a:r>
              <a:rPr lang="en-US" altLang="zh-CN" dirty="0">
                <a:solidFill>
                  <a:schemeClr val="accent5">
                    <a:lumMod val="50000"/>
                  </a:schemeClr>
                </a:solidFill>
              </a:rPr>
              <a:t>remotes::</a:t>
            </a:r>
            <a:r>
              <a:rPr lang="en-US" altLang="zh-CN" dirty="0" err="1">
                <a:solidFill>
                  <a:schemeClr val="accent5">
                    <a:lumMod val="50000"/>
                  </a:schemeClr>
                </a:solidFill>
              </a:rPr>
              <a:t>install_github</a:t>
            </a:r>
            <a:r>
              <a:rPr lang="en-US" altLang="zh-CN" dirty="0">
                <a:solidFill>
                  <a:schemeClr val="accent5">
                    <a:lumMod val="50000"/>
                  </a:schemeClr>
                </a:solidFill>
              </a:rPr>
              <a:t>("</a:t>
            </a:r>
            <a:r>
              <a:rPr lang="en-US" altLang="zh-CN" dirty="0" err="1">
                <a:solidFill>
                  <a:schemeClr val="accent5">
                    <a:lumMod val="50000"/>
                  </a:schemeClr>
                </a:solidFill>
              </a:rPr>
              <a:t>taowenmicro</a:t>
            </a:r>
            <a:r>
              <a:rPr lang="en-US" altLang="zh-CN" dirty="0">
                <a:solidFill>
                  <a:schemeClr val="accent5">
                    <a:lumMod val="50000"/>
                  </a:schemeClr>
                </a:solidFill>
              </a:rPr>
              <a:t>/</a:t>
            </a:r>
            <a:r>
              <a:rPr lang="en-US" altLang="zh-CN" dirty="0" err="1">
                <a:solidFill>
                  <a:schemeClr val="accent5">
                    <a:lumMod val="50000"/>
                  </a:schemeClr>
                </a:solidFill>
              </a:rPr>
              <a:t>EasyStat</a:t>
            </a:r>
            <a:r>
              <a:rPr lang="en-US" altLang="zh-CN" dirty="0">
                <a:solidFill>
                  <a:schemeClr val="accent5">
                    <a:lumMod val="50000"/>
                  </a:schemeClr>
                </a:solidFill>
              </a:rPr>
              <a:t>")</a:t>
            </a:r>
          </a:p>
          <a:p>
            <a:r>
              <a:rPr lang="en-US" altLang="zh-CN" dirty="0">
                <a:solidFill>
                  <a:schemeClr val="accent5">
                    <a:lumMod val="50000"/>
                  </a:schemeClr>
                </a:solidFill>
              </a:rPr>
              <a:t>remotes::</a:t>
            </a:r>
            <a:r>
              <a:rPr lang="en-US" altLang="zh-CN" dirty="0" err="1">
                <a:solidFill>
                  <a:schemeClr val="accent5">
                    <a:lumMod val="50000"/>
                  </a:schemeClr>
                </a:solidFill>
              </a:rPr>
              <a:t>install_github</a:t>
            </a:r>
            <a:r>
              <a:rPr lang="en-US" altLang="zh-CN" dirty="0">
                <a:solidFill>
                  <a:schemeClr val="accent5">
                    <a:lumMod val="50000"/>
                  </a:schemeClr>
                </a:solidFill>
              </a:rPr>
              <a:t>("</a:t>
            </a:r>
            <a:r>
              <a:rPr lang="en-US" altLang="zh-CN" dirty="0" err="1">
                <a:solidFill>
                  <a:schemeClr val="accent5">
                    <a:lumMod val="50000"/>
                  </a:schemeClr>
                </a:solidFill>
              </a:rPr>
              <a:t>taowenmicro</a:t>
            </a:r>
            <a:r>
              <a:rPr lang="en-US" altLang="zh-CN" dirty="0">
                <a:solidFill>
                  <a:schemeClr val="accent5">
                    <a:lumMod val="50000"/>
                  </a:schemeClr>
                </a:solidFill>
              </a:rPr>
              <a:t>/</a:t>
            </a:r>
            <a:r>
              <a:rPr lang="en-US" altLang="zh-CN" dirty="0" err="1">
                <a:solidFill>
                  <a:schemeClr val="accent5">
                    <a:lumMod val="50000"/>
                  </a:schemeClr>
                </a:solidFill>
              </a:rPr>
              <a:t>ggClusterNet</a:t>
            </a:r>
            <a:r>
              <a:rPr lang="en-US" altLang="zh-CN" dirty="0">
                <a:solidFill>
                  <a:schemeClr val="accent5">
                    <a:lumMod val="50000"/>
                  </a:schemeClr>
                </a:solidFill>
              </a:rPr>
              <a:t>")</a:t>
            </a:r>
          </a:p>
          <a:p>
            <a:endParaRPr lang="zh-CN" altLang="en-US" dirty="0"/>
          </a:p>
        </p:txBody>
      </p:sp>
      <p:sp>
        <p:nvSpPr>
          <p:cNvPr id="3" name="文本框 2">
            <a:extLst>
              <a:ext uri="{FF2B5EF4-FFF2-40B4-BE49-F238E27FC236}">
                <a16:creationId xmlns:a16="http://schemas.microsoft.com/office/drawing/2014/main" id="{16422984-E767-03AA-7D19-7E79A99440DA}"/>
              </a:ext>
            </a:extLst>
          </p:cNvPr>
          <p:cNvSpPr txBox="1"/>
          <p:nvPr/>
        </p:nvSpPr>
        <p:spPr>
          <a:xfrm>
            <a:off x="6360391" y="1251761"/>
            <a:ext cx="4795520" cy="1200329"/>
          </a:xfrm>
          <a:prstGeom prst="rect">
            <a:avLst/>
          </a:prstGeom>
          <a:noFill/>
        </p:spPr>
        <p:txBody>
          <a:bodyPr wrap="square" rtlCol="0">
            <a:spAutoFit/>
          </a:bodyPr>
          <a:lstStyle/>
          <a:p>
            <a:r>
              <a:rPr lang="zh-CN" altLang="en-US" dirty="0"/>
              <a:t>这是</a:t>
            </a:r>
            <a:r>
              <a:rPr lang="en-US" altLang="zh-CN" dirty="0" err="1"/>
              <a:t>ggClsuterNet</a:t>
            </a:r>
            <a:r>
              <a:rPr lang="zh-CN" altLang="en-US" dirty="0"/>
              <a:t>完整流程所需要的全部</a:t>
            </a:r>
            <a:r>
              <a:rPr lang="en-US" altLang="zh-CN" dirty="0"/>
              <a:t>R</a:t>
            </a:r>
            <a:r>
              <a:rPr lang="zh-CN" altLang="en-US" dirty="0"/>
              <a:t>包</a:t>
            </a:r>
            <a:endParaRPr lang="en-US" altLang="zh-CN" dirty="0"/>
          </a:p>
          <a:p>
            <a:endParaRPr lang="en-US" altLang="zh-CN" dirty="0"/>
          </a:p>
          <a:p>
            <a:r>
              <a:rPr lang="zh-CN" altLang="en-US" dirty="0"/>
              <a:t>接下来我们转入</a:t>
            </a:r>
            <a:r>
              <a:rPr lang="en-US" altLang="zh-CN" dirty="0" err="1"/>
              <a:t>Rstudio</a:t>
            </a:r>
            <a:r>
              <a:rPr lang="zh-CN" altLang="en-US" dirty="0"/>
              <a:t>进行</a:t>
            </a:r>
            <a:r>
              <a:rPr lang="en-US" altLang="zh-CN" dirty="0" err="1"/>
              <a:t>ggCLusterNet</a:t>
            </a:r>
            <a:r>
              <a:rPr lang="zh-CN" altLang="en-US" dirty="0"/>
              <a:t>内容的实战：</a:t>
            </a:r>
            <a:endParaRPr lang="en-US" altLang="zh-CN" dirty="0"/>
          </a:p>
        </p:txBody>
      </p:sp>
      <p:pic>
        <p:nvPicPr>
          <p:cNvPr id="10" name="图片 9">
            <a:extLst>
              <a:ext uri="{FF2B5EF4-FFF2-40B4-BE49-F238E27FC236}">
                <a16:creationId xmlns:a16="http://schemas.microsoft.com/office/drawing/2014/main" id="{5BBCECB1-08F0-9B57-DDF6-8E1CF91F0002}"/>
              </a:ext>
            </a:extLst>
          </p:cNvPr>
          <p:cNvPicPr>
            <a:picLocks noChangeAspect="1"/>
          </p:cNvPicPr>
          <p:nvPr/>
        </p:nvPicPr>
        <p:blipFill>
          <a:blip r:embed="rId2"/>
          <a:stretch>
            <a:fillRect/>
          </a:stretch>
        </p:blipFill>
        <p:spPr>
          <a:xfrm>
            <a:off x="6513022" y="2572948"/>
            <a:ext cx="4490257" cy="3434897"/>
          </a:xfrm>
          <a:prstGeom prst="rect">
            <a:avLst/>
          </a:prstGeom>
        </p:spPr>
      </p:pic>
    </p:spTree>
    <p:extLst>
      <p:ext uri="{BB962C8B-B14F-4D97-AF65-F5344CB8AC3E}">
        <p14:creationId xmlns:p14="http://schemas.microsoft.com/office/powerpoint/2010/main" val="111558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877300" y="6297997"/>
            <a:ext cx="2743200" cy="365125"/>
          </a:xfrm>
        </p:spPr>
        <p:txBody>
          <a:bodyPr/>
          <a:lstStyle/>
          <a:p>
            <a:fld id="{7137A24D-D7A6-4E97-91E5-6D7B6269635F}" type="slidenum">
              <a:rPr lang="zh-CN" altLang="en-US" smtClean="0">
                <a:cs typeface="+mn-ea"/>
                <a:sym typeface="+mn-lt"/>
              </a:rPr>
              <a:t>12</a:t>
            </a:fld>
            <a:endParaRPr lang="zh-CN" altLang="en-US" dirty="0">
              <a:cs typeface="+mn-ea"/>
              <a:sym typeface="+mn-lt"/>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8535" y="1045488"/>
            <a:ext cx="4095750" cy="4095750"/>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592" y="1045488"/>
            <a:ext cx="4095750" cy="4095750"/>
          </a:xfrm>
          <a:prstGeom prst="rect">
            <a:avLst/>
          </a:prstGeom>
        </p:spPr>
      </p:pic>
      <p:sp>
        <p:nvSpPr>
          <p:cNvPr id="7" name="矩形 6"/>
          <p:cNvSpPr/>
          <p:nvPr/>
        </p:nvSpPr>
        <p:spPr>
          <a:xfrm>
            <a:off x="1463934" y="5457225"/>
            <a:ext cx="9187130" cy="923330"/>
          </a:xfrm>
          <a:prstGeom prst="rect">
            <a:avLst/>
          </a:prstGeom>
          <a:noFill/>
        </p:spPr>
        <p:txBody>
          <a:bodyPr wrap="none" lIns="91440" tIns="45720" rIns="91440" bIns="45720">
            <a:spAutoFit/>
          </a:bodyPr>
          <a:lstStyle/>
          <a:p>
            <a:pPr algn="ctr"/>
            <a:r>
              <a:rPr lang="zh-CN" altLang="en-US" sz="5400" b="1" cap="none" spc="0" dirty="0">
                <a:ln w="0"/>
                <a:solidFill>
                  <a:schemeClr val="accent1"/>
                </a:solidFill>
                <a:effectLst>
                  <a:reflection blurRad="6350" stA="53000" endA="300" endPos="35500" dir="5400000" sy="-90000" algn="bl" rotWithShape="0"/>
                </a:effectLst>
                <a:cs typeface="+mn-ea"/>
                <a:sym typeface="+mn-lt"/>
              </a:rPr>
              <a:t>易生信，没有难学的生信知识</a:t>
            </a:r>
          </a:p>
        </p:txBody>
      </p:sp>
      <p:sp>
        <p:nvSpPr>
          <p:cNvPr id="4" name="文本框 3"/>
          <p:cNvSpPr txBox="1"/>
          <p:nvPr/>
        </p:nvSpPr>
        <p:spPr>
          <a:xfrm>
            <a:off x="6712035" y="4934787"/>
            <a:ext cx="4108817" cy="369332"/>
          </a:xfrm>
          <a:prstGeom prst="rect">
            <a:avLst/>
          </a:prstGeom>
          <a:noFill/>
        </p:spPr>
        <p:txBody>
          <a:bodyPr wrap="none" rtlCol="0">
            <a:spAutoFit/>
          </a:bodyPr>
          <a:lstStyle/>
          <a:p>
            <a:r>
              <a:rPr kumimoji="1" lang="zh-CN" altLang="en-US" b="1" dirty="0">
                <a:cs typeface="+mn-ea"/>
                <a:sym typeface="+mn-lt"/>
              </a:rPr>
              <a:t>扫码关注宏基因组，获取专业学习资料</a:t>
            </a:r>
          </a:p>
        </p:txBody>
      </p:sp>
      <p:sp>
        <p:nvSpPr>
          <p:cNvPr id="13" name="文本框 12"/>
          <p:cNvSpPr txBox="1"/>
          <p:nvPr/>
        </p:nvSpPr>
        <p:spPr>
          <a:xfrm>
            <a:off x="1389592" y="4934787"/>
            <a:ext cx="4108817" cy="369332"/>
          </a:xfrm>
          <a:prstGeom prst="rect">
            <a:avLst/>
          </a:prstGeom>
          <a:noFill/>
        </p:spPr>
        <p:txBody>
          <a:bodyPr wrap="none" rtlCol="0">
            <a:spAutoFit/>
          </a:bodyPr>
          <a:lstStyle/>
          <a:p>
            <a:r>
              <a:rPr kumimoji="1" lang="zh-CN" altLang="en-US" b="1" dirty="0">
                <a:cs typeface="+mn-ea"/>
                <a:sym typeface="+mn-lt"/>
              </a:rPr>
              <a:t>扫码关注生信宝典，学习更多生信知识</a:t>
            </a:r>
          </a:p>
        </p:txBody>
      </p:sp>
    </p:spTree>
    <p:extLst>
      <p:ext uri="{BB962C8B-B14F-4D97-AF65-F5344CB8AC3E}">
        <p14:creationId xmlns:p14="http://schemas.microsoft.com/office/powerpoint/2010/main" val="730425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4294967295"/>
          </p:nvPr>
        </p:nvSpPr>
        <p:spPr>
          <a:xfrm>
            <a:off x="11598015" y="6516303"/>
            <a:ext cx="568693" cy="214797"/>
          </a:xfrm>
          <a:prstGeom prst="rect">
            <a:avLst/>
          </a:prstGeom>
        </p:spPr>
        <p:txBody>
          <a:bodyPr/>
          <a:lstStyle/>
          <a:p>
            <a:fld id="{F9C60500-E164-45A2-8EA2-8D6CF0F89E26}" type="slidenum">
              <a:rPr lang="zh-CN" altLang="en-US" smtClean="0">
                <a:latin typeface="+mn-lt"/>
                <a:ea typeface="+mn-ea"/>
                <a:cs typeface="+mn-ea"/>
                <a:sym typeface="+mn-lt"/>
              </a:rPr>
              <a:pPr/>
              <a:t>2</a:t>
            </a:fld>
            <a:endParaRPr lang="zh-CN" altLang="en-US" dirty="0">
              <a:latin typeface="+mn-lt"/>
              <a:ea typeface="+mn-ea"/>
              <a:cs typeface="+mn-ea"/>
              <a:sym typeface="+mn-lt"/>
            </a:endParaRPr>
          </a:p>
        </p:txBody>
      </p:sp>
      <p:sp>
        <p:nvSpPr>
          <p:cNvPr id="4" name="标题 3"/>
          <p:cNvSpPr>
            <a:spLocks noGrp="1"/>
          </p:cNvSpPr>
          <p:nvPr>
            <p:ph type="title"/>
          </p:nvPr>
        </p:nvSpPr>
        <p:spPr/>
        <p:txBody>
          <a:bodyPr/>
          <a:lstStyle/>
          <a:p>
            <a:r>
              <a:rPr lang="zh-CN" altLang="en-US" dirty="0">
                <a:latin typeface="+mn-lt"/>
                <a:ea typeface="+mn-ea"/>
                <a:cs typeface="+mn-ea"/>
                <a:sym typeface="+mn-lt"/>
              </a:rPr>
              <a:t>网络分析介绍</a:t>
            </a:r>
          </a:p>
        </p:txBody>
      </p:sp>
      <p:sp>
        <p:nvSpPr>
          <p:cNvPr id="3" name="文本框 2">
            <a:extLst>
              <a:ext uri="{FF2B5EF4-FFF2-40B4-BE49-F238E27FC236}">
                <a16:creationId xmlns:a16="http://schemas.microsoft.com/office/drawing/2014/main" id="{80272763-B8BF-87D7-6296-DA284FB3CAA6}"/>
              </a:ext>
            </a:extLst>
          </p:cNvPr>
          <p:cNvSpPr txBox="1"/>
          <p:nvPr/>
        </p:nvSpPr>
        <p:spPr>
          <a:xfrm>
            <a:off x="747798" y="5210588"/>
            <a:ext cx="4746425" cy="461665"/>
          </a:xfrm>
          <a:prstGeom prst="rect">
            <a:avLst/>
          </a:prstGeom>
          <a:noFill/>
        </p:spPr>
        <p:txBody>
          <a:bodyPr wrap="square" rtlCol="0">
            <a:spAutoFit/>
          </a:bodyPr>
          <a:lstStyle/>
          <a:p>
            <a:r>
              <a:rPr lang="zh-CN" altLang="en-US" sz="2400" dirty="0">
                <a:latin typeface="Arial" panose="020B0604020202020204" pitchFamily="34" charset="0"/>
                <a:cs typeface="Arial" panose="020B0604020202020204" pitchFamily="34" charset="0"/>
              </a:rPr>
              <a:t>探索潜在的物种互作关系</a:t>
            </a:r>
          </a:p>
        </p:txBody>
      </p:sp>
      <p:sp>
        <p:nvSpPr>
          <p:cNvPr id="5" name="椭圆 4">
            <a:extLst>
              <a:ext uri="{FF2B5EF4-FFF2-40B4-BE49-F238E27FC236}">
                <a16:creationId xmlns:a16="http://schemas.microsoft.com/office/drawing/2014/main" id="{B6FEC953-0E7A-058C-D456-B24BFB376B96}"/>
              </a:ext>
            </a:extLst>
          </p:cNvPr>
          <p:cNvSpPr/>
          <p:nvPr/>
        </p:nvSpPr>
        <p:spPr>
          <a:xfrm>
            <a:off x="6708793" y="3799312"/>
            <a:ext cx="576224" cy="576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F7DE6B3-C7DF-A6E7-58F6-2413EAFDCDD8}"/>
              </a:ext>
            </a:extLst>
          </p:cNvPr>
          <p:cNvSpPr/>
          <p:nvPr/>
        </p:nvSpPr>
        <p:spPr>
          <a:xfrm>
            <a:off x="6014178" y="2939133"/>
            <a:ext cx="357767" cy="3841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9BD6D90-DE70-ABF3-8D90-3D27E7364DD9}"/>
              </a:ext>
            </a:extLst>
          </p:cNvPr>
          <p:cNvSpPr/>
          <p:nvPr/>
        </p:nvSpPr>
        <p:spPr>
          <a:xfrm>
            <a:off x="5923209" y="3855568"/>
            <a:ext cx="357767" cy="3841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C06A73F7-9F2D-33F5-37EB-E46D95703514}"/>
              </a:ext>
            </a:extLst>
          </p:cNvPr>
          <p:cNvSpPr/>
          <p:nvPr/>
        </p:nvSpPr>
        <p:spPr>
          <a:xfrm>
            <a:off x="7129669" y="3154184"/>
            <a:ext cx="357767" cy="3841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070D8D9-8305-9CFB-21DD-8EE1C9CE1BBB}"/>
              </a:ext>
            </a:extLst>
          </p:cNvPr>
          <p:cNvSpPr/>
          <p:nvPr/>
        </p:nvSpPr>
        <p:spPr>
          <a:xfrm rot="6483148">
            <a:off x="7366577" y="4654365"/>
            <a:ext cx="357766" cy="38414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2291CF8-16F3-8433-A6AD-F8E88D533863}"/>
              </a:ext>
            </a:extLst>
          </p:cNvPr>
          <p:cNvSpPr/>
          <p:nvPr/>
        </p:nvSpPr>
        <p:spPr>
          <a:xfrm>
            <a:off x="8146563" y="3771054"/>
            <a:ext cx="357767" cy="3841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B719E107-AD80-B589-F0B5-62688ED24816}"/>
              </a:ext>
            </a:extLst>
          </p:cNvPr>
          <p:cNvCxnSpPr>
            <a:stCxn id="6" idx="5"/>
            <a:endCxn id="5" idx="1"/>
          </p:cNvCxnSpPr>
          <p:nvPr/>
        </p:nvCxnSpPr>
        <p:spPr>
          <a:xfrm>
            <a:off x="6319551" y="3267026"/>
            <a:ext cx="473628" cy="61667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323A8D4-B8A6-5030-E360-D03DF258201D}"/>
              </a:ext>
            </a:extLst>
          </p:cNvPr>
          <p:cNvCxnSpPr>
            <a:cxnSpLocks/>
            <a:stCxn id="5" idx="5"/>
            <a:endCxn id="9" idx="3"/>
          </p:cNvCxnSpPr>
          <p:nvPr/>
        </p:nvCxnSpPr>
        <p:spPr>
          <a:xfrm>
            <a:off x="7200631" y="4291150"/>
            <a:ext cx="254895" cy="392939"/>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28749DF-6002-6F23-0730-6BD081D48B36}"/>
              </a:ext>
            </a:extLst>
          </p:cNvPr>
          <p:cNvCxnSpPr>
            <a:cxnSpLocks/>
            <a:stCxn id="7" idx="6"/>
            <a:endCxn id="5" idx="2"/>
          </p:cNvCxnSpPr>
          <p:nvPr/>
        </p:nvCxnSpPr>
        <p:spPr>
          <a:xfrm>
            <a:off x="6280976" y="4047643"/>
            <a:ext cx="427817" cy="3978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43029A8-277C-174D-F30A-1032CCE8361C}"/>
              </a:ext>
            </a:extLst>
          </p:cNvPr>
          <p:cNvCxnSpPr>
            <a:cxnSpLocks/>
            <a:stCxn id="8" idx="3"/>
            <a:endCxn id="5" idx="0"/>
          </p:cNvCxnSpPr>
          <p:nvPr/>
        </p:nvCxnSpPr>
        <p:spPr>
          <a:xfrm flipH="1">
            <a:off x="6996905" y="3482077"/>
            <a:ext cx="185158" cy="317235"/>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D11FF25-0EBF-3988-B247-A782A2576BD4}"/>
              </a:ext>
            </a:extLst>
          </p:cNvPr>
          <p:cNvCxnSpPr>
            <a:cxnSpLocks/>
            <a:stCxn id="6" idx="6"/>
            <a:endCxn id="8" idx="2"/>
          </p:cNvCxnSpPr>
          <p:nvPr/>
        </p:nvCxnSpPr>
        <p:spPr>
          <a:xfrm>
            <a:off x="6371945" y="3131208"/>
            <a:ext cx="757724" cy="215051"/>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CE06FA8-740B-BB14-5D76-EAC33480E18A}"/>
              </a:ext>
            </a:extLst>
          </p:cNvPr>
          <p:cNvCxnSpPr>
            <a:cxnSpLocks/>
            <a:stCxn id="7" idx="1"/>
            <a:endCxn id="6" idx="4"/>
          </p:cNvCxnSpPr>
          <p:nvPr/>
        </p:nvCxnSpPr>
        <p:spPr>
          <a:xfrm flipV="1">
            <a:off x="5975603" y="3323283"/>
            <a:ext cx="217459" cy="588542"/>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40698F-0381-3230-9790-E7F027B77EDE}"/>
              </a:ext>
            </a:extLst>
          </p:cNvPr>
          <p:cNvCxnSpPr>
            <a:cxnSpLocks/>
            <a:stCxn id="7" idx="5"/>
            <a:endCxn id="9" idx="5"/>
          </p:cNvCxnSpPr>
          <p:nvPr/>
        </p:nvCxnSpPr>
        <p:spPr>
          <a:xfrm>
            <a:off x="6228582" y="4183461"/>
            <a:ext cx="1148549" cy="741153"/>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8BD3E03-9C90-E31E-0912-D83514DE76CA}"/>
              </a:ext>
            </a:extLst>
          </p:cNvPr>
          <p:cNvCxnSpPr>
            <a:cxnSpLocks/>
            <a:stCxn id="8" idx="5"/>
            <a:endCxn id="9" idx="2"/>
          </p:cNvCxnSpPr>
          <p:nvPr/>
        </p:nvCxnSpPr>
        <p:spPr>
          <a:xfrm>
            <a:off x="7435042" y="3482077"/>
            <a:ext cx="165851" cy="1194285"/>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F210A42-BA44-8186-AE19-533CA44251BC}"/>
              </a:ext>
            </a:extLst>
          </p:cNvPr>
          <p:cNvCxnSpPr>
            <a:cxnSpLocks/>
            <a:stCxn id="8" idx="5"/>
            <a:endCxn id="10" idx="1"/>
          </p:cNvCxnSpPr>
          <p:nvPr/>
        </p:nvCxnSpPr>
        <p:spPr>
          <a:xfrm>
            <a:off x="7435042" y="3482077"/>
            <a:ext cx="763915" cy="345234"/>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FAB4283-26E8-50A7-A851-F39C13BBFE53}"/>
              </a:ext>
            </a:extLst>
          </p:cNvPr>
          <p:cNvCxnSpPr>
            <a:cxnSpLocks/>
            <a:stCxn id="5" idx="6"/>
            <a:endCxn id="10" idx="2"/>
          </p:cNvCxnSpPr>
          <p:nvPr/>
        </p:nvCxnSpPr>
        <p:spPr>
          <a:xfrm flipV="1">
            <a:off x="7285017" y="3963129"/>
            <a:ext cx="861546" cy="124295"/>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42E702FC-DDE8-90D0-57D6-BD7540F723A3}"/>
              </a:ext>
            </a:extLst>
          </p:cNvPr>
          <p:cNvSpPr/>
          <p:nvPr/>
        </p:nvSpPr>
        <p:spPr>
          <a:xfrm rot="214351">
            <a:off x="9209859" y="3534112"/>
            <a:ext cx="576224" cy="576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8D15C24-C24C-ABFF-B617-B32CD2DB8656}"/>
              </a:ext>
            </a:extLst>
          </p:cNvPr>
          <p:cNvSpPr/>
          <p:nvPr/>
        </p:nvSpPr>
        <p:spPr>
          <a:xfrm rot="214351">
            <a:off x="8707353" y="3141982"/>
            <a:ext cx="357767" cy="3841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DF31799-209C-6FC2-D2F8-E251A1CA2EF3}"/>
              </a:ext>
            </a:extLst>
          </p:cNvPr>
          <p:cNvSpPr/>
          <p:nvPr/>
        </p:nvSpPr>
        <p:spPr>
          <a:xfrm rot="214351">
            <a:off x="9544759" y="2868699"/>
            <a:ext cx="357767" cy="3841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CD74402-3F0D-CC8A-70E7-A57A328D786B}"/>
              </a:ext>
            </a:extLst>
          </p:cNvPr>
          <p:cNvSpPr/>
          <p:nvPr/>
        </p:nvSpPr>
        <p:spPr>
          <a:xfrm rot="6697499">
            <a:off x="9083556" y="4464894"/>
            <a:ext cx="357766" cy="38414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A245291D-1FB7-02B4-C32D-A8EF5D9EB84B}"/>
              </a:ext>
            </a:extLst>
          </p:cNvPr>
          <p:cNvCxnSpPr>
            <a:cxnSpLocks/>
            <a:stCxn id="22" idx="5"/>
            <a:endCxn id="21" idx="1"/>
          </p:cNvCxnSpPr>
          <p:nvPr/>
        </p:nvCxnSpPr>
        <p:spPr>
          <a:xfrm>
            <a:off x="9004017" y="3477493"/>
            <a:ext cx="303318" cy="128706"/>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7C62B10-6C74-601F-CCE5-BAF4A3CA5BA0}"/>
              </a:ext>
            </a:extLst>
          </p:cNvPr>
          <p:cNvCxnSpPr>
            <a:cxnSpLocks/>
            <a:stCxn id="21" idx="3"/>
            <a:endCxn id="24" idx="3"/>
          </p:cNvCxnSpPr>
          <p:nvPr/>
        </p:nvCxnSpPr>
        <p:spPr>
          <a:xfrm flipH="1">
            <a:off x="9182796" y="4012860"/>
            <a:ext cx="99150" cy="47647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719BE4-14D0-B1D5-43EC-5967001ACC2E}"/>
              </a:ext>
            </a:extLst>
          </p:cNvPr>
          <p:cNvCxnSpPr>
            <a:cxnSpLocks/>
            <a:stCxn id="10" idx="6"/>
            <a:endCxn id="21" idx="2"/>
          </p:cNvCxnSpPr>
          <p:nvPr/>
        </p:nvCxnSpPr>
        <p:spPr>
          <a:xfrm flipV="1">
            <a:off x="8504330" y="3804271"/>
            <a:ext cx="706089" cy="15885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E2F7E9A-E2DB-242F-0E5C-3511AB2B1E27}"/>
              </a:ext>
            </a:extLst>
          </p:cNvPr>
          <p:cNvCxnSpPr>
            <a:cxnSpLocks/>
            <a:stCxn id="23" idx="3"/>
            <a:endCxn id="21" idx="0"/>
          </p:cNvCxnSpPr>
          <p:nvPr/>
        </p:nvCxnSpPr>
        <p:spPr>
          <a:xfrm flipH="1">
            <a:off x="9515924" y="3188446"/>
            <a:ext cx="73012" cy="346226"/>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10A8903-CDB3-0240-0E6F-7DB4369CDEBE}"/>
              </a:ext>
            </a:extLst>
          </p:cNvPr>
          <p:cNvCxnSpPr>
            <a:cxnSpLocks/>
            <a:stCxn id="22" idx="7"/>
            <a:endCxn id="23" idx="2"/>
          </p:cNvCxnSpPr>
          <p:nvPr/>
        </p:nvCxnSpPr>
        <p:spPr>
          <a:xfrm flipV="1">
            <a:off x="9020943" y="3049627"/>
            <a:ext cx="524164" cy="156758"/>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DE218DDA-34CE-0200-5DA1-E93B522AF5F9}"/>
              </a:ext>
            </a:extLst>
          </p:cNvPr>
          <p:cNvSpPr/>
          <p:nvPr/>
        </p:nvSpPr>
        <p:spPr>
          <a:xfrm rot="6697499">
            <a:off x="10319076" y="3607237"/>
            <a:ext cx="357766" cy="38414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F307938B-9064-53B1-FF97-45535034A77E}"/>
              </a:ext>
            </a:extLst>
          </p:cNvPr>
          <p:cNvCxnSpPr>
            <a:cxnSpLocks/>
            <a:stCxn id="24" idx="2"/>
            <a:endCxn id="30" idx="6"/>
          </p:cNvCxnSpPr>
          <p:nvPr/>
        </p:nvCxnSpPr>
        <p:spPr>
          <a:xfrm flipV="1">
            <a:off x="9328362" y="3965604"/>
            <a:ext cx="1103673" cy="52507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F02399F-8179-2775-FB7A-4E41873D93E2}"/>
              </a:ext>
            </a:extLst>
          </p:cNvPr>
          <p:cNvCxnSpPr>
            <a:cxnSpLocks/>
            <a:stCxn id="21" idx="6"/>
            <a:endCxn id="30" idx="4"/>
          </p:cNvCxnSpPr>
          <p:nvPr/>
        </p:nvCxnSpPr>
        <p:spPr>
          <a:xfrm flipV="1">
            <a:off x="9785523" y="3728526"/>
            <a:ext cx="533880" cy="11165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61CDF350-D431-4A28-FC40-19FCBB9F3ABE}"/>
              </a:ext>
            </a:extLst>
          </p:cNvPr>
          <p:cNvSpPr txBox="1"/>
          <p:nvPr/>
        </p:nvSpPr>
        <p:spPr>
          <a:xfrm>
            <a:off x="7768355" y="4207282"/>
            <a:ext cx="1854754" cy="369332"/>
          </a:xfrm>
          <a:prstGeom prst="rect">
            <a:avLst/>
          </a:prstGeom>
          <a:noFill/>
        </p:spPr>
        <p:txBody>
          <a:bodyPr wrap="square" rtlCol="0">
            <a:spAutoFit/>
          </a:bodyPr>
          <a:lstStyle/>
          <a:p>
            <a:r>
              <a:rPr lang="en-US" altLang="zh-CN">
                <a:solidFill>
                  <a:srgbClr val="FFC000"/>
                </a:solidFill>
              </a:rPr>
              <a:t>connector</a:t>
            </a:r>
            <a:endParaRPr lang="zh-CN" altLang="en-US">
              <a:solidFill>
                <a:srgbClr val="FFC000"/>
              </a:solidFill>
            </a:endParaRPr>
          </a:p>
        </p:txBody>
      </p:sp>
      <p:cxnSp>
        <p:nvCxnSpPr>
          <p:cNvPr id="34" name="直接连接符 33">
            <a:extLst>
              <a:ext uri="{FF2B5EF4-FFF2-40B4-BE49-F238E27FC236}">
                <a16:creationId xmlns:a16="http://schemas.microsoft.com/office/drawing/2014/main" id="{C31D2351-376C-C6F0-854B-66B8903E40B8}"/>
              </a:ext>
            </a:extLst>
          </p:cNvPr>
          <p:cNvCxnSpPr>
            <a:cxnSpLocks/>
            <a:stCxn id="23" idx="6"/>
          </p:cNvCxnSpPr>
          <p:nvPr/>
        </p:nvCxnSpPr>
        <p:spPr>
          <a:xfrm>
            <a:off x="9902178" y="3071921"/>
            <a:ext cx="632181" cy="56107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3E7E3F81-6332-7B23-405F-40404D64767B}"/>
              </a:ext>
            </a:extLst>
          </p:cNvPr>
          <p:cNvSpPr txBox="1"/>
          <p:nvPr/>
        </p:nvSpPr>
        <p:spPr>
          <a:xfrm>
            <a:off x="6225015" y="3640518"/>
            <a:ext cx="1854754" cy="369332"/>
          </a:xfrm>
          <a:prstGeom prst="rect">
            <a:avLst/>
          </a:prstGeom>
          <a:noFill/>
        </p:spPr>
        <p:txBody>
          <a:bodyPr wrap="square" rtlCol="0">
            <a:spAutoFit/>
          </a:bodyPr>
          <a:lstStyle/>
          <a:p>
            <a:r>
              <a:rPr lang="en-US" altLang="zh-CN">
                <a:solidFill>
                  <a:schemeClr val="accent5"/>
                </a:solidFill>
              </a:rPr>
              <a:t>hub</a:t>
            </a:r>
            <a:endParaRPr lang="zh-CN" altLang="en-US">
              <a:solidFill>
                <a:schemeClr val="accent5"/>
              </a:solidFill>
            </a:endParaRPr>
          </a:p>
        </p:txBody>
      </p:sp>
      <p:sp>
        <p:nvSpPr>
          <p:cNvPr id="36" name="文本框 35">
            <a:extLst>
              <a:ext uri="{FF2B5EF4-FFF2-40B4-BE49-F238E27FC236}">
                <a16:creationId xmlns:a16="http://schemas.microsoft.com/office/drawing/2014/main" id="{B528E5DD-4292-E489-DAEB-9062BCD137EA}"/>
              </a:ext>
            </a:extLst>
          </p:cNvPr>
          <p:cNvSpPr txBox="1"/>
          <p:nvPr/>
        </p:nvSpPr>
        <p:spPr>
          <a:xfrm>
            <a:off x="9719548" y="3797694"/>
            <a:ext cx="1854754" cy="369332"/>
          </a:xfrm>
          <a:prstGeom prst="rect">
            <a:avLst/>
          </a:prstGeom>
          <a:noFill/>
        </p:spPr>
        <p:txBody>
          <a:bodyPr wrap="square" rtlCol="0">
            <a:spAutoFit/>
          </a:bodyPr>
          <a:lstStyle/>
          <a:p>
            <a:r>
              <a:rPr lang="en-US" altLang="zh-CN">
                <a:solidFill>
                  <a:schemeClr val="accent2"/>
                </a:solidFill>
              </a:rPr>
              <a:t>hub</a:t>
            </a:r>
            <a:endParaRPr lang="zh-CN" altLang="en-US">
              <a:solidFill>
                <a:schemeClr val="accent2"/>
              </a:solidFill>
            </a:endParaRPr>
          </a:p>
        </p:txBody>
      </p:sp>
      <p:sp>
        <p:nvSpPr>
          <p:cNvPr id="37" name="文本框 36">
            <a:extLst>
              <a:ext uri="{FF2B5EF4-FFF2-40B4-BE49-F238E27FC236}">
                <a16:creationId xmlns:a16="http://schemas.microsoft.com/office/drawing/2014/main" id="{7435E9AE-A041-7986-94CF-685E0B2E5471}"/>
              </a:ext>
            </a:extLst>
          </p:cNvPr>
          <p:cNvSpPr txBox="1"/>
          <p:nvPr/>
        </p:nvSpPr>
        <p:spPr>
          <a:xfrm>
            <a:off x="5663213" y="2475989"/>
            <a:ext cx="1854754" cy="369332"/>
          </a:xfrm>
          <a:prstGeom prst="rect">
            <a:avLst/>
          </a:prstGeom>
          <a:noFill/>
        </p:spPr>
        <p:txBody>
          <a:bodyPr wrap="square" rtlCol="0">
            <a:spAutoFit/>
          </a:bodyPr>
          <a:lstStyle/>
          <a:p>
            <a:r>
              <a:rPr lang="en-US" altLang="zh-CN">
                <a:solidFill>
                  <a:schemeClr val="accent5"/>
                </a:solidFill>
              </a:rPr>
              <a:t>module</a:t>
            </a:r>
            <a:endParaRPr lang="zh-CN" altLang="en-US">
              <a:solidFill>
                <a:schemeClr val="accent5"/>
              </a:solidFill>
            </a:endParaRPr>
          </a:p>
        </p:txBody>
      </p:sp>
      <p:sp>
        <p:nvSpPr>
          <p:cNvPr id="38" name="文本框 37">
            <a:extLst>
              <a:ext uri="{FF2B5EF4-FFF2-40B4-BE49-F238E27FC236}">
                <a16:creationId xmlns:a16="http://schemas.microsoft.com/office/drawing/2014/main" id="{8C5F0225-F9AB-CEB8-3C56-46D5A701028B}"/>
              </a:ext>
            </a:extLst>
          </p:cNvPr>
          <p:cNvSpPr txBox="1"/>
          <p:nvPr/>
        </p:nvSpPr>
        <p:spPr>
          <a:xfrm>
            <a:off x="9511604" y="2448817"/>
            <a:ext cx="1854754" cy="369332"/>
          </a:xfrm>
          <a:prstGeom prst="rect">
            <a:avLst/>
          </a:prstGeom>
          <a:noFill/>
        </p:spPr>
        <p:txBody>
          <a:bodyPr wrap="square" rtlCol="0">
            <a:spAutoFit/>
          </a:bodyPr>
          <a:lstStyle/>
          <a:p>
            <a:r>
              <a:rPr lang="en-US" altLang="zh-CN">
                <a:solidFill>
                  <a:schemeClr val="accent2"/>
                </a:solidFill>
              </a:rPr>
              <a:t>module</a:t>
            </a:r>
            <a:endParaRPr lang="zh-CN" altLang="en-US">
              <a:solidFill>
                <a:schemeClr val="accent2"/>
              </a:solidFill>
            </a:endParaRPr>
          </a:p>
        </p:txBody>
      </p:sp>
      <p:sp>
        <p:nvSpPr>
          <p:cNvPr id="39" name="椭圆 38">
            <a:extLst>
              <a:ext uri="{FF2B5EF4-FFF2-40B4-BE49-F238E27FC236}">
                <a16:creationId xmlns:a16="http://schemas.microsoft.com/office/drawing/2014/main" id="{96687198-4F71-883E-426B-5543586FA6AE}"/>
              </a:ext>
            </a:extLst>
          </p:cNvPr>
          <p:cNvSpPr/>
          <p:nvPr/>
        </p:nvSpPr>
        <p:spPr>
          <a:xfrm>
            <a:off x="1032556" y="3462296"/>
            <a:ext cx="576224" cy="576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A2849EF-161F-E43E-4B9C-AC9B6400F11D}"/>
              </a:ext>
            </a:extLst>
          </p:cNvPr>
          <p:cNvSpPr/>
          <p:nvPr/>
        </p:nvSpPr>
        <p:spPr>
          <a:xfrm rot="214351">
            <a:off x="3446801" y="3470083"/>
            <a:ext cx="576224" cy="576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14AE9DBE-97A6-367E-7BE7-040A21CD551F}"/>
              </a:ext>
            </a:extLst>
          </p:cNvPr>
          <p:cNvCxnSpPr>
            <a:stCxn id="39" idx="6"/>
            <a:endCxn id="40" idx="2"/>
          </p:cNvCxnSpPr>
          <p:nvPr/>
        </p:nvCxnSpPr>
        <p:spPr>
          <a:xfrm flipV="1">
            <a:off x="1608780" y="3740242"/>
            <a:ext cx="1838581" cy="1016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49BB4DA0-FEA1-9859-CCAF-A1860E24C0D0}"/>
              </a:ext>
            </a:extLst>
          </p:cNvPr>
          <p:cNvSpPr txBox="1"/>
          <p:nvPr/>
        </p:nvSpPr>
        <p:spPr>
          <a:xfrm>
            <a:off x="2139158" y="3316776"/>
            <a:ext cx="911388" cy="369332"/>
          </a:xfrm>
          <a:prstGeom prst="rect">
            <a:avLst/>
          </a:prstGeom>
          <a:noFill/>
        </p:spPr>
        <p:txBody>
          <a:bodyPr wrap="square" rtlCol="0">
            <a:spAutoFit/>
          </a:bodyPr>
          <a:lstStyle/>
          <a:p>
            <a:r>
              <a:rPr lang="zh-CN" altLang="en-US"/>
              <a:t>竞争？</a:t>
            </a:r>
          </a:p>
        </p:txBody>
      </p:sp>
      <p:sp>
        <p:nvSpPr>
          <p:cNvPr id="43" name="矩形 42">
            <a:extLst>
              <a:ext uri="{FF2B5EF4-FFF2-40B4-BE49-F238E27FC236}">
                <a16:creationId xmlns:a16="http://schemas.microsoft.com/office/drawing/2014/main" id="{8D497FF3-CF3D-C846-5DAE-A50C4E1823DF}"/>
              </a:ext>
            </a:extLst>
          </p:cNvPr>
          <p:cNvSpPr/>
          <p:nvPr/>
        </p:nvSpPr>
        <p:spPr>
          <a:xfrm>
            <a:off x="2156270" y="3788994"/>
            <a:ext cx="877163" cy="369332"/>
          </a:xfrm>
          <a:prstGeom prst="rect">
            <a:avLst/>
          </a:prstGeom>
        </p:spPr>
        <p:txBody>
          <a:bodyPr wrap="none">
            <a:spAutoFit/>
          </a:bodyPr>
          <a:lstStyle/>
          <a:p>
            <a:r>
              <a:rPr lang="zh-CN" altLang="en-US"/>
              <a:t>协同？</a:t>
            </a:r>
          </a:p>
        </p:txBody>
      </p:sp>
      <p:sp>
        <p:nvSpPr>
          <p:cNvPr id="44" name="文本框 43">
            <a:extLst>
              <a:ext uri="{FF2B5EF4-FFF2-40B4-BE49-F238E27FC236}">
                <a16:creationId xmlns:a16="http://schemas.microsoft.com/office/drawing/2014/main" id="{44BF2C22-92DA-7866-CA32-216DD5C718EC}"/>
              </a:ext>
            </a:extLst>
          </p:cNvPr>
          <p:cNvSpPr txBox="1"/>
          <p:nvPr/>
        </p:nvSpPr>
        <p:spPr>
          <a:xfrm>
            <a:off x="7328078" y="5313118"/>
            <a:ext cx="4595447" cy="461665"/>
          </a:xfrm>
          <a:prstGeom prst="rect">
            <a:avLst/>
          </a:prstGeom>
          <a:noFill/>
        </p:spPr>
        <p:txBody>
          <a:bodyPr wrap="square" rtlCol="0">
            <a:spAutoFit/>
          </a:bodyPr>
          <a:lstStyle/>
          <a:p>
            <a:r>
              <a:rPr lang="zh-CN" altLang="en-US" sz="2400" dirty="0">
                <a:latin typeface="Arial" panose="020B0604020202020204" pitchFamily="34" charset="0"/>
                <a:cs typeface="Arial" panose="020B0604020202020204" pitchFamily="34" charset="0"/>
              </a:rPr>
              <a:t>寻找关键微生物</a:t>
            </a:r>
          </a:p>
        </p:txBody>
      </p:sp>
      <p:sp>
        <p:nvSpPr>
          <p:cNvPr id="45" name="文本框 44">
            <a:extLst>
              <a:ext uri="{FF2B5EF4-FFF2-40B4-BE49-F238E27FC236}">
                <a16:creationId xmlns:a16="http://schemas.microsoft.com/office/drawing/2014/main" id="{69332072-DE2B-1892-94CB-EF00716A894B}"/>
              </a:ext>
            </a:extLst>
          </p:cNvPr>
          <p:cNvSpPr txBox="1"/>
          <p:nvPr/>
        </p:nvSpPr>
        <p:spPr>
          <a:xfrm>
            <a:off x="777613" y="1268860"/>
            <a:ext cx="1041816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Arial" panose="020B0604020202020204" pitchFamily="34" charset="0"/>
              </a:rPr>
              <a:t>网络分析是微生物生态学研究中的重要内容，对于探索人体、动物、植物健康和微生物关系、环境变化与地球生物化学循环、生态演替与进化等研究至关重要</a:t>
            </a:r>
            <a:endParaRPr lang="en-US" altLang="zh-CN" sz="2400" dirty="0">
              <a:latin typeface="黑体" panose="02010609060101010101" pitchFamily="49" charset="-122"/>
              <a:ea typeface="黑体" panose="02010609060101010101" pitchFamily="49" charset="-122"/>
              <a:cs typeface="Arial" panose="020B0604020202020204" pitchFamily="34" charset="0"/>
            </a:endParaRPr>
          </a:p>
          <a:p>
            <a:endParaRPr lang="en-US" altLang="zh-CN" sz="2400"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449124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4294967295"/>
          </p:nvPr>
        </p:nvSpPr>
        <p:spPr>
          <a:xfrm>
            <a:off x="11598015" y="6516303"/>
            <a:ext cx="568693" cy="214797"/>
          </a:xfrm>
          <a:prstGeom prst="rect">
            <a:avLst/>
          </a:prstGeom>
        </p:spPr>
        <p:txBody>
          <a:bodyPr/>
          <a:lstStyle/>
          <a:p>
            <a:fld id="{F9C60500-E164-45A2-8EA2-8D6CF0F89E26}" type="slidenum">
              <a:rPr lang="zh-CN" altLang="en-US" smtClean="0">
                <a:latin typeface="+mn-lt"/>
                <a:ea typeface="+mn-ea"/>
                <a:cs typeface="+mn-ea"/>
                <a:sym typeface="+mn-lt"/>
              </a:rPr>
              <a:pPr/>
              <a:t>3</a:t>
            </a:fld>
            <a:endParaRPr lang="zh-CN" altLang="en-US" dirty="0">
              <a:latin typeface="+mn-lt"/>
              <a:ea typeface="+mn-ea"/>
              <a:cs typeface="+mn-ea"/>
              <a:sym typeface="+mn-lt"/>
            </a:endParaRPr>
          </a:p>
        </p:txBody>
      </p:sp>
      <p:sp>
        <p:nvSpPr>
          <p:cNvPr id="4" name="标题 3"/>
          <p:cNvSpPr>
            <a:spLocks noGrp="1"/>
          </p:cNvSpPr>
          <p:nvPr>
            <p:ph type="title"/>
          </p:nvPr>
        </p:nvSpPr>
        <p:spPr/>
        <p:txBody>
          <a:bodyPr/>
          <a:lstStyle/>
          <a:p>
            <a:r>
              <a:rPr lang="zh-CN" altLang="en-US" dirty="0">
                <a:latin typeface="+mn-lt"/>
                <a:ea typeface="+mn-ea"/>
                <a:cs typeface="+mn-ea"/>
                <a:sym typeface="+mn-lt"/>
              </a:rPr>
              <a:t>网络相关文献介绍</a:t>
            </a:r>
            <a:r>
              <a:rPr lang="en-US" altLang="zh-CN" dirty="0">
                <a:latin typeface="+mn-lt"/>
                <a:ea typeface="+mn-ea"/>
                <a:cs typeface="+mn-ea"/>
                <a:sym typeface="+mn-lt"/>
              </a:rPr>
              <a:t>1</a:t>
            </a:r>
            <a:endParaRPr lang="zh-CN" altLang="en-US" dirty="0">
              <a:latin typeface="+mn-lt"/>
              <a:ea typeface="+mn-ea"/>
              <a:cs typeface="+mn-ea"/>
              <a:sym typeface="+mn-lt"/>
            </a:endParaRPr>
          </a:p>
        </p:txBody>
      </p:sp>
      <p:pic>
        <p:nvPicPr>
          <p:cNvPr id="47" name="图片 46">
            <a:extLst>
              <a:ext uri="{FF2B5EF4-FFF2-40B4-BE49-F238E27FC236}">
                <a16:creationId xmlns:a16="http://schemas.microsoft.com/office/drawing/2014/main" id="{4A3F841B-EEEF-41A0-E047-D4FCEAA884CC}"/>
              </a:ext>
            </a:extLst>
          </p:cNvPr>
          <p:cNvPicPr>
            <a:picLocks noChangeAspect="1"/>
          </p:cNvPicPr>
          <p:nvPr/>
        </p:nvPicPr>
        <p:blipFill>
          <a:blip r:embed="rId3"/>
          <a:stretch>
            <a:fillRect/>
          </a:stretch>
        </p:blipFill>
        <p:spPr>
          <a:xfrm>
            <a:off x="145731" y="1096963"/>
            <a:ext cx="5934076" cy="2081820"/>
          </a:xfrm>
          <a:prstGeom prst="rect">
            <a:avLst/>
          </a:prstGeom>
        </p:spPr>
      </p:pic>
      <p:pic>
        <p:nvPicPr>
          <p:cNvPr id="49" name="图片 48">
            <a:extLst>
              <a:ext uri="{FF2B5EF4-FFF2-40B4-BE49-F238E27FC236}">
                <a16:creationId xmlns:a16="http://schemas.microsoft.com/office/drawing/2014/main" id="{56FC5E0E-00C6-50DC-1BB8-991099DCE395}"/>
              </a:ext>
            </a:extLst>
          </p:cNvPr>
          <p:cNvPicPr>
            <a:picLocks noChangeAspect="1"/>
          </p:cNvPicPr>
          <p:nvPr/>
        </p:nvPicPr>
        <p:blipFill>
          <a:blip r:embed="rId4"/>
          <a:stretch>
            <a:fillRect/>
          </a:stretch>
        </p:blipFill>
        <p:spPr>
          <a:xfrm>
            <a:off x="6731736" y="2235172"/>
            <a:ext cx="4911749" cy="4591051"/>
          </a:xfrm>
          <a:prstGeom prst="rect">
            <a:avLst/>
          </a:prstGeom>
        </p:spPr>
      </p:pic>
      <p:pic>
        <p:nvPicPr>
          <p:cNvPr id="51" name="图片 50">
            <a:extLst>
              <a:ext uri="{FF2B5EF4-FFF2-40B4-BE49-F238E27FC236}">
                <a16:creationId xmlns:a16="http://schemas.microsoft.com/office/drawing/2014/main" id="{386DADD9-880B-EE81-D05A-27F57385A860}"/>
              </a:ext>
            </a:extLst>
          </p:cNvPr>
          <p:cNvPicPr>
            <a:picLocks noChangeAspect="1"/>
          </p:cNvPicPr>
          <p:nvPr/>
        </p:nvPicPr>
        <p:blipFill>
          <a:blip r:embed="rId5"/>
          <a:stretch>
            <a:fillRect/>
          </a:stretch>
        </p:blipFill>
        <p:spPr>
          <a:xfrm>
            <a:off x="145731" y="3304193"/>
            <a:ext cx="5934075" cy="2162175"/>
          </a:xfrm>
          <a:prstGeom prst="rect">
            <a:avLst/>
          </a:prstGeom>
        </p:spPr>
      </p:pic>
      <p:pic>
        <p:nvPicPr>
          <p:cNvPr id="52" name="图片 51">
            <a:extLst>
              <a:ext uri="{FF2B5EF4-FFF2-40B4-BE49-F238E27FC236}">
                <a16:creationId xmlns:a16="http://schemas.microsoft.com/office/drawing/2014/main" id="{A4A7BB5E-760F-E8D4-DD6F-18504D2E8983}"/>
              </a:ext>
            </a:extLst>
          </p:cNvPr>
          <p:cNvPicPr>
            <a:picLocks noChangeAspect="1"/>
          </p:cNvPicPr>
          <p:nvPr/>
        </p:nvPicPr>
        <p:blipFill>
          <a:blip r:embed="rId6"/>
          <a:stretch>
            <a:fillRect/>
          </a:stretch>
        </p:blipFill>
        <p:spPr>
          <a:xfrm>
            <a:off x="3275746" y="5581438"/>
            <a:ext cx="1081303" cy="828289"/>
          </a:xfrm>
          <a:prstGeom prst="rect">
            <a:avLst/>
          </a:prstGeom>
        </p:spPr>
      </p:pic>
      <p:pic>
        <p:nvPicPr>
          <p:cNvPr id="53" name="图片 52">
            <a:extLst>
              <a:ext uri="{FF2B5EF4-FFF2-40B4-BE49-F238E27FC236}">
                <a16:creationId xmlns:a16="http://schemas.microsoft.com/office/drawing/2014/main" id="{81E1615C-66DE-5B91-71EF-4EB4B3482BB6}"/>
              </a:ext>
            </a:extLst>
          </p:cNvPr>
          <p:cNvPicPr>
            <a:picLocks noChangeAspect="1"/>
          </p:cNvPicPr>
          <p:nvPr/>
        </p:nvPicPr>
        <p:blipFill>
          <a:blip r:embed="rId7"/>
          <a:stretch>
            <a:fillRect/>
          </a:stretch>
        </p:blipFill>
        <p:spPr>
          <a:xfrm>
            <a:off x="7233920" y="4539176"/>
            <a:ext cx="3907382" cy="2084525"/>
          </a:xfrm>
          <a:prstGeom prst="rect">
            <a:avLst/>
          </a:prstGeom>
        </p:spPr>
      </p:pic>
    </p:spTree>
    <p:extLst>
      <p:ext uri="{BB962C8B-B14F-4D97-AF65-F5344CB8AC3E}">
        <p14:creationId xmlns:p14="http://schemas.microsoft.com/office/powerpoint/2010/main" val="3922195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4294967295"/>
          </p:nvPr>
        </p:nvSpPr>
        <p:spPr>
          <a:xfrm>
            <a:off x="11598015" y="6516303"/>
            <a:ext cx="568693" cy="214797"/>
          </a:xfrm>
          <a:prstGeom prst="rect">
            <a:avLst/>
          </a:prstGeom>
        </p:spPr>
        <p:txBody>
          <a:bodyPr/>
          <a:lstStyle/>
          <a:p>
            <a:fld id="{F9C60500-E164-45A2-8EA2-8D6CF0F89E26}" type="slidenum">
              <a:rPr lang="zh-CN" altLang="en-US" smtClean="0">
                <a:latin typeface="+mn-lt"/>
                <a:ea typeface="+mn-ea"/>
                <a:cs typeface="+mn-ea"/>
                <a:sym typeface="+mn-lt"/>
              </a:rPr>
              <a:pPr/>
              <a:t>4</a:t>
            </a:fld>
            <a:endParaRPr lang="zh-CN" altLang="en-US" dirty="0">
              <a:latin typeface="+mn-lt"/>
              <a:ea typeface="+mn-ea"/>
              <a:cs typeface="+mn-ea"/>
              <a:sym typeface="+mn-lt"/>
            </a:endParaRPr>
          </a:p>
        </p:txBody>
      </p:sp>
      <p:sp>
        <p:nvSpPr>
          <p:cNvPr id="4" name="标题 3"/>
          <p:cNvSpPr>
            <a:spLocks noGrp="1"/>
          </p:cNvSpPr>
          <p:nvPr>
            <p:ph type="title"/>
          </p:nvPr>
        </p:nvSpPr>
        <p:spPr/>
        <p:txBody>
          <a:bodyPr/>
          <a:lstStyle/>
          <a:p>
            <a:r>
              <a:rPr lang="zh-CN" altLang="en-US" dirty="0">
                <a:latin typeface="+mn-lt"/>
                <a:ea typeface="+mn-ea"/>
                <a:cs typeface="+mn-ea"/>
                <a:sym typeface="+mn-lt"/>
              </a:rPr>
              <a:t>网络相关文献介绍</a:t>
            </a:r>
            <a:r>
              <a:rPr lang="en-US" altLang="zh-CN" dirty="0">
                <a:latin typeface="+mn-lt"/>
                <a:ea typeface="+mn-ea"/>
                <a:cs typeface="+mn-ea"/>
                <a:sym typeface="+mn-lt"/>
              </a:rPr>
              <a:t>2</a:t>
            </a:r>
            <a:endParaRPr lang="zh-CN" altLang="en-US" dirty="0">
              <a:latin typeface="+mn-lt"/>
              <a:ea typeface="+mn-ea"/>
              <a:cs typeface="+mn-ea"/>
              <a:sym typeface="+mn-lt"/>
            </a:endParaRPr>
          </a:p>
        </p:txBody>
      </p:sp>
      <p:pic>
        <p:nvPicPr>
          <p:cNvPr id="7" name="图片 6">
            <a:extLst>
              <a:ext uri="{FF2B5EF4-FFF2-40B4-BE49-F238E27FC236}">
                <a16:creationId xmlns:a16="http://schemas.microsoft.com/office/drawing/2014/main" id="{493554CB-57D4-872F-2FA3-5794EB075CE5}"/>
              </a:ext>
            </a:extLst>
          </p:cNvPr>
          <p:cNvPicPr>
            <a:picLocks noChangeAspect="1"/>
          </p:cNvPicPr>
          <p:nvPr/>
        </p:nvPicPr>
        <p:blipFill>
          <a:blip r:embed="rId3"/>
          <a:stretch>
            <a:fillRect/>
          </a:stretch>
        </p:blipFill>
        <p:spPr>
          <a:xfrm>
            <a:off x="9907787" y="3774873"/>
            <a:ext cx="1974574" cy="1593967"/>
          </a:xfrm>
          <a:prstGeom prst="rect">
            <a:avLst/>
          </a:prstGeom>
        </p:spPr>
      </p:pic>
      <p:pic>
        <p:nvPicPr>
          <p:cNvPr id="9" name="图片 8">
            <a:extLst>
              <a:ext uri="{FF2B5EF4-FFF2-40B4-BE49-F238E27FC236}">
                <a16:creationId xmlns:a16="http://schemas.microsoft.com/office/drawing/2014/main" id="{DD3D5102-6C06-8A70-B93E-B6963B06BDF5}"/>
              </a:ext>
            </a:extLst>
          </p:cNvPr>
          <p:cNvPicPr>
            <a:picLocks noChangeAspect="1"/>
          </p:cNvPicPr>
          <p:nvPr/>
        </p:nvPicPr>
        <p:blipFill>
          <a:blip r:embed="rId4"/>
          <a:stretch>
            <a:fillRect/>
          </a:stretch>
        </p:blipFill>
        <p:spPr>
          <a:xfrm>
            <a:off x="160039" y="1070594"/>
            <a:ext cx="5224762" cy="2240280"/>
          </a:xfrm>
          <a:prstGeom prst="rect">
            <a:avLst/>
          </a:prstGeom>
        </p:spPr>
      </p:pic>
      <p:pic>
        <p:nvPicPr>
          <p:cNvPr id="11" name="图片 10">
            <a:extLst>
              <a:ext uri="{FF2B5EF4-FFF2-40B4-BE49-F238E27FC236}">
                <a16:creationId xmlns:a16="http://schemas.microsoft.com/office/drawing/2014/main" id="{992F346B-4327-33C8-3E27-3B6A157BBAC6}"/>
              </a:ext>
            </a:extLst>
          </p:cNvPr>
          <p:cNvPicPr>
            <a:picLocks noChangeAspect="1"/>
          </p:cNvPicPr>
          <p:nvPr/>
        </p:nvPicPr>
        <p:blipFill>
          <a:blip r:embed="rId5"/>
          <a:stretch>
            <a:fillRect/>
          </a:stretch>
        </p:blipFill>
        <p:spPr>
          <a:xfrm>
            <a:off x="239497" y="3310874"/>
            <a:ext cx="2750185" cy="2597867"/>
          </a:xfrm>
          <a:prstGeom prst="rect">
            <a:avLst/>
          </a:prstGeom>
        </p:spPr>
      </p:pic>
      <p:pic>
        <p:nvPicPr>
          <p:cNvPr id="13" name="图片 12">
            <a:extLst>
              <a:ext uri="{FF2B5EF4-FFF2-40B4-BE49-F238E27FC236}">
                <a16:creationId xmlns:a16="http://schemas.microsoft.com/office/drawing/2014/main" id="{9C5987F6-DD3E-08E1-5339-5A306A237AAE}"/>
              </a:ext>
            </a:extLst>
          </p:cNvPr>
          <p:cNvPicPr>
            <a:picLocks noChangeAspect="1"/>
          </p:cNvPicPr>
          <p:nvPr/>
        </p:nvPicPr>
        <p:blipFill>
          <a:blip r:embed="rId6"/>
          <a:stretch>
            <a:fillRect/>
          </a:stretch>
        </p:blipFill>
        <p:spPr>
          <a:xfrm>
            <a:off x="3354004" y="3429000"/>
            <a:ext cx="2959118" cy="2431097"/>
          </a:xfrm>
          <a:prstGeom prst="rect">
            <a:avLst/>
          </a:prstGeom>
        </p:spPr>
      </p:pic>
      <p:pic>
        <p:nvPicPr>
          <p:cNvPr id="1026" name="Picture 2" descr="图片">
            <a:extLst>
              <a:ext uri="{FF2B5EF4-FFF2-40B4-BE49-F238E27FC236}">
                <a16:creationId xmlns:a16="http://schemas.microsoft.com/office/drawing/2014/main" id="{3D9DCE32-63CD-619E-B8A7-17AF9ABB85E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775" t="3658" r="62294" b="71816"/>
          <a:stretch/>
        </p:blipFill>
        <p:spPr bwMode="auto">
          <a:xfrm>
            <a:off x="6637013" y="3211668"/>
            <a:ext cx="2959118" cy="2848296"/>
          </a:xfrm>
          <a:prstGeom prst="ellipse">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E3F571A6-3784-6A2F-414E-1C26DCA3DAD2}"/>
              </a:ext>
            </a:extLst>
          </p:cNvPr>
          <p:cNvSpPr txBox="1"/>
          <p:nvPr/>
        </p:nvSpPr>
        <p:spPr>
          <a:xfrm>
            <a:off x="5684520" y="1400648"/>
            <a:ext cx="6106160" cy="1200329"/>
          </a:xfrm>
          <a:prstGeom prst="rect">
            <a:avLst/>
          </a:prstGeom>
          <a:noFill/>
        </p:spPr>
        <p:txBody>
          <a:bodyPr wrap="square">
            <a:spAutoFit/>
          </a:bodyPr>
          <a:lstStyle/>
          <a:p>
            <a:r>
              <a:rPr lang="zh-CN" altLang="en-US" b="0" i="0" dirty="0">
                <a:solidFill>
                  <a:srgbClr val="222222"/>
                </a:solidFill>
                <a:effectLst/>
                <a:latin typeface="system-ui"/>
              </a:rPr>
              <a:t>从 微生物间相互作用，特别是不同类群微生物间的相互作用关系如何响应气候变暖；气候变暖是否通过环境因子和土壤理化因子改变微生物相互作用关系”；“微生物相互作用关系的改变与生态系统功能的联系”探索网络</a:t>
            </a:r>
            <a:endParaRPr lang="zh-CN" altLang="en-US" dirty="0"/>
          </a:p>
        </p:txBody>
      </p:sp>
    </p:spTree>
    <p:extLst>
      <p:ext uri="{BB962C8B-B14F-4D97-AF65-F5344CB8AC3E}">
        <p14:creationId xmlns:p14="http://schemas.microsoft.com/office/powerpoint/2010/main" val="64948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4294967295"/>
          </p:nvPr>
        </p:nvSpPr>
        <p:spPr>
          <a:xfrm>
            <a:off x="11598015" y="6516303"/>
            <a:ext cx="568693" cy="214797"/>
          </a:xfrm>
          <a:prstGeom prst="rect">
            <a:avLst/>
          </a:prstGeom>
        </p:spPr>
        <p:txBody>
          <a:bodyPr/>
          <a:lstStyle/>
          <a:p>
            <a:fld id="{F9C60500-E164-45A2-8EA2-8D6CF0F89E26}" type="slidenum">
              <a:rPr lang="zh-CN" altLang="en-US" smtClean="0">
                <a:latin typeface="+mn-lt"/>
                <a:ea typeface="+mn-ea"/>
                <a:cs typeface="+mn-ea"/>
                <a:sym typeface="+mn-lt"/>
              </a:rPr>
              <a:pPr/>
              <a:t>5</a:t>
            </a:fld>
            <a:endParaRPr lang="zh-CN" altLang="en-US" dirty="0">
              <a:latin typeface="+mn-lt"/>
              <a:ea typeface="+mn-ea"/>
              <a:cs typeface="+mn-ea"/>
              <a:sym typeface="+mn-lt"/>
            </a:endParaRPr>
          </a:p>
        </p:txBody>
      </p:sp>
      <p:sp>
        <p:nvSpPr>
          <p:cNvPr id="4" name="标题 3"/>
          <p:cNvSpPr>
            <a:spLocks noGrp="1"/>
          </p:cNvSpPr>
          <p:nvPr>
            <p:ph type="title"/>
          </p:nvPr>
        </p:nvSpPr>
        <p:spPr/>
        <p:txBody>
          <a:bodyPr/>
          <a:lstStyle/>
          <a:p>
            <a:r>
              <a:rPr lang="zh-CN" altLang="en-US" dirty="0">
                <a:latin typeface="+mn-lt"/>
                <a:ea typeface="+mn-ea"/>
                <a:cs typeface="+mn-ea"/>
                <a:sym typeface="+mn-lt"/>
              </a:rPr>
              <a:t>微生物网络分析基本过程 和 工具</a:t>
            </a:r>
          </a:p>
        </p:txBody>
      </p:sp>
      <p:sp>
        <p:nvSpPr>
          <p:cNvPr id="3" name="矩形 2">
            <a:extLst>
              <a:ext uri="{FF2B5EF4-FFF2-40B4-BE49-F238E27FC236}">
                <a16:creationId xmlns:a16="http://schemas.microsoft.com/office/drawing/2014/main" id="{35010FB9-8549-6666-9C9B-B5059232AF04}"/>
              </a:ext>
            </a:extLst>
          </p:cNvPr>
          <p:cNvSpPr/>
          <p:nvPr/>
        </p:nvSpPr>
        <p:spPr bwMode="auto">
          <a:xfrm>
            <a:off x="836815" y="2089266"/>
            <a:ext cx="1374371" cy="42117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Arial" panose="020B0604020202020204" pitchFamily="34" charset="0"/>
                <a:ea typeface="宋体" panose="02010600030101010101" pitchFamily="2" charset="-122"/>
              </a:rPr>
              <a:t>OTU</a:t>
            </a:r>
            <a:r>
              <a:rPr lang="zh-CN" altLang="en-US" dirty="0">
                <a:latin typeface="Arial" panose="020B0604020202020204" pitchFamily="34" charset="0"/>
                <a:ea typeface="宋体" panose="02010600030101010101" pitchFamily="2" charset="-122"/>
              </a:rPr>
              <a:t>表格</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 name="矩形 4">
            <a:extLst>
              <a:ext uri="{FF2B5EF4-FFF2-40B4-BE49-F238E27FC236}">
                <a16:creationId xmlns:a16="http://schemas.microsoft.com/office/drawing/2014/main" id="{D6908F02-3ADA-F691-86EB-A0CD1A035EAC}"/>
              </a:ext>
            </a:extLst>
          </p:cNvPr>
          <p:cNvSpPr/>
          <p:nvPr/>
        </p:nvSpPr>
        <p:spPr bwMode="auto">
          <a:xfrm>
            <a:off x="2690554" y="2089266"/>
            <a:ext cx="1742900" cy="42117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a:latin typeface="Arial" panose="020B0604020202020204" pitchFamily="34" charset="0"/>
                <a:ea typeface="宋体" panose="02010600030101010101" pitchFamily="2" charset="-122"/>
              </a:rPr>
              <a:t>相关矩阵计算</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 name="矩形 5">
            <a:extLst>
              <a:ext uri="{FF2B5EF4-FFF2-40B4-BE49-F238E27FC236}">
                <a16:creationId xmlns:a16="http://schemas.microsoft.com/office/drawing/2014/main" id="{53A339E5-49F5-7CF3-10F1-E9222C3BBBED}"/>
              </a:ext>
            </a:extLst>
          </p:cNvPr>
          <p:cNvSpPr/>
          <p:nvPr/>
        </p:nvSpPr>
        <p:spPr bwMode="auto">
          <a:xfrm>
            <a:off x="5213466" y="1368829"/>
            <a:ext cx="1957646" cy="42117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a:latin typeface="Arial" panose="020B0604020202020204" pitchFamily="34" charset="0"/>
                <a:ea typeface="宋体" panose="02010600030101010101" pitchFamily="2" charset="-122"/>
              </a:rPr>
              <a:t>网络可视化</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 name="矩形 6">
            <a:extLst>
              <a:ext uri="{FF2B5EF4-FFF2-40B4-BE49-F238E27FC236}">
                <a16:creationId xmlns:a16="http://schemas.microsoft.com/office/drawing/2014/main" id="{223C1107-19C8-8617-D069-C7EC619B67F0}"/>
              </a:ext>
            </a:extLst>
          </p:cNvPr>
          <p:cNvSpPr/>
          <p:nvPr/>
        </p:nvSpPr>
        <p:spPr bwMode="auto">
          <a:xfrm>
            <a:off x="7408026" y="1601069"/>
            <a:ext cx="1957646" cy="42117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a:latin typeface="Arial" panose="020B0604020202020204" pitchFamily="34" charset="0"/>
                <a:ea typeface="宋体" panose="02010600030101010101" pitchFamily="2" charset="-122"/>
              </a:rPr>
              <a:t>网络和节点属性</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 name="矩形 7">
            <a:extLst>
              <a:ext uri="{FF2B5EF4-FFF2-40B4-BE49-F238E27FC236}">
                <a16:creationId xmlns:a16="http://schemas.microsoft.com/office/drawing/2014/main" id="{D8144C93-2E86-053A-55EA-4D8F7E324B73}"/>
              </a:ext>
            </a:extLst>
          </p:cNvPr>
          <p:cNvSpPr/>
          <p:nvPr/>
        </p:nvSpPr>
        <p:spPr bwMode="auto">
          <a:xfrm>
            <a:off x="9599129" y="1957131"/>
            <a:ext cx="1957646" cy="42117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网络模块</a:t>
            </a:r>
          </a:p>
        </p:txBody>
      </p:sp>
      <p:sp>
        <p:nvSpPr>
          <p:cNvPr id="9" name="矩形 8">
            <a:extLst>
              <a:ext uri="{FF2B5EF4-FFF2-40B4-BE49-F238E27FC236}">
                <a16:creationId xmlns:a16="http://schemas.microsoft.com/office/drawing/2014/main" id="{1EAB66C3-C2AE-6F2E-D8E3-062DFA23434D}"/>
              </a:ext>
            </a:extLst>
          </p:cNvPr>
          <p:cNvSpPr/>
          <p:nvPr/>
        </p:nvSpPr>
        <p:spPr bwMode="auto">
          <a:xfrm>
            <a:off x="7408026" y="2378309"/>
            <a:ext cx="1957646" cy="42117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网络关键节点</a:t>
            </a:r>
          </a:p>
        </p:txBody>
      </p:sp>
      <p:sp>
        <p:nvSpPr>
          <p:cNvPr id="11" name="矩形 10">
            <a:extLst>
              <a:ext uri="{FF2B5EF4-FFF2-40B4-BE49-F238E27FC236}">
                <a16:creationId xmlns:a16="http://schemas.microsoft.com/office/drawing/2014/main" id="{018D792D-DD57-AF0E-C72C-637AE0A42A83}"/>
              </a:ext>
            </a:extLst>
          </p:cNvPr>
          <p:cNvSpPr/>
          <p:nvPr/>
        </p:nvSpPr>
        <p:spPr bwMode="auto">
          <a:xfrm>
            <a:off x="5213466" y="2732120"/>
            <a:ext cx="1957646" cy="42117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a:latin typeface="Arial" panose="020B0604020202020204" pitchFamily="34" charset="0"/>
                <a:ea typeface="宋体" panose="02010600030101010101" pitchFamily="2" charset="-122"/>
              </a:rPr>
              <a:t>网络稳定性</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13" name="直接连接符 12">
            <a:extLst>
              <a:ext uri="{FF2B5EF4-FFF2-40B4-BE49-F238E27FC236}">
                <a16:creationId xmlns:a16="http://schemas.microsoft.com/office/drawing/2014/main" id="{7226C453-06B7-5149-FD30-2D8A55465736}"/>
              </a:ext>
            </a:extLst>
          </p:cNvPr>
          <p:cNvCxnSpPr>
            <a:stCxn id="5" idx="3"/>
            <a:endCxn id="6" idx="1"/>
          </p:cNvCxnSpPr>
          <p:nvPr/>
        </p:nvCxnSpPr>
        <p:spPr bwMode="auto">
          <a:xfrm flipV="1">
            <a:off x="4433454" y="1579418"/>
            <a:ext cx="780012" cy="72043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42F86AB2-B6D3-AB7C-9B83-C0B700496CCD}"/>
              </a:ext>
            </a:extLst>
          </p:cNvPr>
          <p:cNvCxnSpPr>
            <a:stCxn id="5" idx="3"/>
            <a:endCxn id="7" idx="1"/>
          </p:cNvCxnSpPr>
          <p:nvPr/>
        </p:nvCxnSpPr>
        <p:spPr bwMode="auto">
          <a:xfrm flipV="1">
            <a:off x="4433454" y="1811658"/>
            <a:ext cx="2974572" cy="48819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a:extLst>
              <a:ext uri="{FF2B5EF4-FFF2-40B4-BE49-F238E27FC236}">
                <a16:creationId xmlns:a16="http://schemas.microsoft.com/office/drawing/2014/main" id="{487BFF7F-D47E-372B-EE9F-A750E726E756}"/>
              </a:ext>
            </a:extLst>
          </p:cNvPr>
          <p:cNvCxnSpPr>
            <a:stCxn id="5" idx="3"/>
            <a:endCxn id="8" idx="1"/>
          </p:cNvCxnSpPr>
          <p:nvPr/>
        </p:nvCxnSpPr>
        <p:spPr bwMode="auto">
          <a:xfrm flipV="1">
            <a:off x="4433454" y="2167720"/>
            <a:ext cx="5165675" cy="13213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3C36BE0D-E52E-003B-310D-DAB33DE6BEE4}"/>
              </a:ext>
            </a:extLst>
          </p:cNvPr>
          <p:cNvCxnSpPr>
            <a:stCxn id="5" idx="3"/>
            <a:endCxn id="9" idx="1"/>
          </p:cNvCxnSpPr>
          <p:nvPr/>
        </p:nvCxnSpPr>
        <p:spPr bwMode="auto">
          <a:xfrm>
            <a:off x="4433454" y="2299855"/>
            <a:ext cx="2974572" cy="2890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B848EA2F-56E0-F033-4ADE-253BD1C08346}"/>
              </a:ext>
            </a:extLst>
          </p:cNvPr>
          <p:cNvCxnSpPr>
            <a:stCxn id="5" idx="3"/>
            <a:endCxn id="11" idx="1"/>
          </p:cNvCxnSpPr>
          <p:nvPr/>
        </p:nvCxnSpPr>
        <p:spPr bwMode="auto">
          <a:xfrm>
            <a:off x="4433454" y="2299855"/>
            <a:ext cx="780012" cy="64285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0BF01866-B7D7-05C6-0EC3-754AF534AA75}"/>
              </a:ext>
            </a:extLst>
          </p:cNvPr>
          <p:cNvCxnSpPr>
            <a:stCxn id="3" idx="3"/>
            <a:endCxn id="5" idx="1"/>
          </p:cNvCxnSpPr>
          <p:nvPr/>
        </p:nvCxnSpPr>
        <p:spPr bwMode="auto">
          <a:xfrm>
            <a:off x="2211186" y="2299855"/>
            <a:ext cx="4793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a:extLst>
              <a:ext uri="{FF2B5EF4-FFF2-40B4-BE49-F238E27FC236}">
                <a16:creationId xmlns:a16="http://schemas.microsoft.com/office/drawing/2014/main" id="{2581282E-669B-0460-8ED3-579650EF0DC7}"/>
              </a:ext>
            </a:extLst>
          </p:cNvPr>
          <p:cNvSpPr txBox="1"/>
          <p:nvPr/>
        </p:nvSpPr>
        <p:spPr>
          <a:xfrm>
            <a:off x="742604" y="3704703"/>
            <a:ext cx="7043651" cy="1477328"/>
          </a:xfrm>
          <a:prstGeom prst="rect">
            <a:avLst/>
          </a:prstGeom>
          <a:noFill/>
        </p:spPr>
        <p:txBody>
          <a:bodyPr wrap="square" rtlCol="0">
            <a:spAutoFit/>
          </a:bodyPr>
          <a:lstStyle/>
          <a:p>
            <a:r>
              <a:rPr lang="zh-CN" altLang="en-US" dirty="0"/>
              <a:t>常用的网络分析工具：</a:t>
            </a:r>
            <a:endParaRPr lang="en-US" altLang="zh-CN" dirty="0"/>
          </a:p>
          <a:p>
            <a:endParaRPr lang="en-US" altLang="zh-CN" dirty="0"/>
          </a:p>
          <a:p>
            <a:pPr marL="285750" indent="-285750">
              <a:buFontTx/>
              <a:buChar char="-"/>
            </a:pPr>
            <a:r>
              <a:rPr lang="zh-CN" altLang="en-US" dirty="0"/>
              <a:t>交互式软件工具：</a:t>
            </a:r>
            <a:r>
              <a:rPr lang="en-US" altLang="zh-CN" dirty="0"/>
              <a:t> </a:t>
            </a:r>
            <a:r>
              <a:rPr lang="en-US" altLang="zh-CN" dirty="0" err="1"/>
              <a:t>Cytoscape</a:t>
            </a:r>
            <a:r>
              <a:rPr lang="zh-CN" altLang="en-US" dirty="0"/>
              <a:t>、</a:t>
            </a:r>
            <a:r>
              <a:rPr lang="en-US" altLang="zh-CN" dirty="0"/>
              <a:t>Gephi</a:t>
            </a:r>
          </a:p>
          <a:p>
            <a:pPr marL="285750" indent="-285750">
              <a:buFontTx/>
              <a:buChar char="-"/>
            </a:pPr>
            <a:endParaRPr lang="en-US" altLang="zh-CN" dirty="0"/>
          </a:p>
          <a:p>
            <a:pPr marL="285750" indent="-285750">
              <a:buFontTx/>
              <a:buChar char="-"/>
            </a:pPr>
            <a:r>
              <a:rPr lang="en-US" altLang="zh-CN" dirty="0"/>
              <a:t>R</a:t>
            </a:r>
            <a:r>
              <a:rPr lang="zh-CN" altLang="en-US" dirty="0"/>
              <a:t>包：</a:t>
            </a:r>
            <a:r>
              <a:rPr lang="en-US" altLang="zh-CN" dirty="0" err="1"/>
              <a:t>igraph</a:t>
            </a:r>
            <a:r>
              <a:rPr lang="zh-CN" altLang="en-US" dirty="0"/>
              <a:t>，</a:t>
            </a:r>
            <a:r>
              <a:rPr lang="en-US" altLang="zh-CN" dirty="0"/>
              <a:t>network</a:t>
            </a:r>
            <a:r>
              <a:rPr lang="zh-CN" altLang="en-US" dirty="0"/>
              <a:t>，</a:t>
            </a:r>
            <a:r>
              <a:rPr lang="en-US" altLang="zh-CN" dirty="0" err="1"/>
              <a:t>sna</a:t>
            </a:r>
            <a:r>
              <a:rPr lang="zh-CN" altLang="en-US" dirty="0"/>
              <a:t>，</a:t>
            </a:r>
            <a:r>
              <a:rPr lang="en-US" altLang="zh-CN" dirty="0" err="1"/>
              <a:t>ggraph</a:t>
            </a:r>
            <a:r>
              <a:rPr lang="zh-CN" altLang="en-US" dirty="0"/>
              <a:t>，</a:t>
            </a:r>
            <a:r>
              <a:rPr lang="en-US" altLang="zh-CN" b="1" dirty="0" err="1"/>
              <a:t>ggClusterNet</a:t>
            </a:r>
            <a:r>
              <a:rPr lang="zh-CN" altLang="en-US" dirty="0"/>
              <a:t> 等</a:t>
            </a:r>
            <a:endParaRPr lang="en-US" altLang="zh-CN" dirty="0"/>
          </a:p>
        </p:txBody>
      </p:sp>
    </p:spTree>
    <p:extLst>
      <p:ext uri="{BB962C8B-B14F-4D97-AF65-F5344CB8AC3E}">
        <p14:creationId xmlns:p14="http://schemas.microsoft.com/office/powerpoint/2010/main" val="1123663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837856" y="1033507"/>
            <a:ext cx="1981200" cy="400110"/>
          </a:xfrm>
          <a:prstGeom prst="rect">
            <a:avLst/>
          </a:prstGeom>
          <a:noFill/>
        </p:spPr>
        <p:txBody>
          <a:bodyPr wrap="square" rtlCol="0">
            <a:spAutoFit/>
          </a:bodyPr>
          <a:lstStyle/>
          <a:p>
            <a:r>
              <a:rPr lang="en-US" altLang="zh-CN" sz="2000" dirty="0">
                <a:solidFill>
                  <a:schemeClr val="bg1"/>
                </a:solidFill>
                <a:cs typeface="+mn-ea"/>
                <a:sym typeface="+mn-lt"/>
              </a:rPr>
              <a:t>USEARCH</a:t>
            </a:r>
            <a:endParaRPr lang="en-CA" sz="2000" dirty="0">
              <a:solidFill>
                <a:schemeClr val="bg1"/>
              </a:solidFill>
              <a:cs typeface="+mn-ea"/>
              <a:sym typeface="+mn-lt"/>
            </a:endParaRPr>
          </a:p>
        </p:txBody>
      </p:sp>
      <p:sp>
        <p:nvSpPr>
          <p:cNvPr id="11" name="Content Placeholder 2"/>
          <p:cNvSpPr txBox="1">
            <a:spLocks/>
          </p:cNvSpPr>
          <p:nvPr/>
        </p:nvSpPr>
        <p:spPr>
          <a:xfrm>
            <a:off x="2171328" y="3922212"/>
            <a:ext cx="3429000" cy="2544763"/>
          </a:xfrm>
          <a:prstGeom prst="rect">
            <a:avLst/>
          </a:prstGeom>
        </p:spPr>
        <p:txBody>
          <a:bodyPr>
            <a:normAutofit/>
          </a:bodyPr>
          <a:lstStyle/>
          <a:p>
            <a:pPr marL="420624" indent="-384048">
              <a:spcBef>
                <a:spcPct val="20000"/>
              </a:spcBef>
              <a:buClr>
                <a:schemeClr val="accent1"/>
              </a:buClr>
              <a:buSzPct val="80000"/>
              <a:defRPr/>
            </a:pPr>
            <a:endParaRPr lang="en-CA" sz="3000" dirty="0">
              <a:cs typeface="+mn-ea"/>
              <a:sym typeface="+mn-lt"/>
            </a:endParaRPr>
          </a:p>
        </p:txBody>
      </p:sp>
      <p:sp>
        <p:nvSpPr>
          <p:cNvPr id="26" name="文本框 25"/>
          <p:cNvSpPr txBox="1"/>
          <p:nvPr/>
        </p:nvSpPr>
        <p:spPr>
          <a:xfrm>
            <a:off x="320369" y="212816"/>
            <a:ext cx="6960037" cy="646331"/>
          </a:xfrm>
          <a:prstGeom prst="rect">
            <a:avLst/>
          </a:prstGeom>
          <a:noFill/>
        </p:spPr>
        <p:txBody>
          <a:bodyPr wrap="square" rtlCol="0">
            <a:spAutoFit/>
          </a:bodyPr>
          <a:lstStyle/>
          <a:p>
            <a:r>
              <a:rPr lang="zh-CN" altLang="en-US" sz="3600" b="1" dirty="0">
                <a:solidFill>
                  <a:schemeClr val="accent3"/>
                </a:solidFill>
                <a:cs typeface="+mn-ea"/>
                <a:sym typeface="+mn-lt"/>
              </a:rPr>
              <a:t>网络分析工具存在的一些问题</a:t>
            </a:r>
          </a:p>
        </p:txBody>
      </p:sp>
      <p:sp>
        <p:nvSpPr>
          <p:cNvPr id="12" name="文本框 11">
            <a:extLst>
              <a:ext uri="{FF2B5EF4-FFF2-40B4-BE49-F238E27FC236}">
                <a16:creationId xmlns:a16="http://schemas.microsoft.com/office/drawing/2014/main" id="{98F9C523-3870-325B-E43D-5096FE065510}"/>
              </a:ext>
            </a:extLst>
          </p:cNvPr>
          <p:cNvSpPr txBox="1"/>
          <p:nvPr/>
        </p:nvSpPr>
        <p:spPr>
          <a:xfrm>
            <a:off x="796354" y="2088127"/>
            <a:ext cx="5312026" cy="4124206"/>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易用性</a:t>
            </a:r>
            <a:endParaRPr lang="en-US" altLang="zh-CN" sz="2400"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pPr marL="342900" indent="-342900">
              <a:buFontTx/>
              <a:buChar char="-"/>
            </a:pPr>
            <a:r>
              <a:rPr lang="zh-CN" altLang="en-US" sz="2000" dirty="0">
                <a:latin typeface="楷体" panose="02010609060101010101" pitchFamily="49" charset="-122"/>
                <a:ea typeface="楷体" panose="02010609060101010101" pitchFamily="49" charset="-122"/>
              </a:rPr>
              <a:t>网络分析的软件使用步骤繁琐，且结果难以重复</a:t>
            </a:r>
            <a:endParaRPr lang="en-US" altLang="zh-CN" sz="2000" dirty="0">
              <a:latin typeface="楷体" panose="02010609060101010101" pitchFamily="49" charset="-122"/>
              <a:ea typeface="楷体" panose="02010609060101010101" pitchFamily="49" charset="-122"/>
            </a:endParaRPr>
          </a:p>
          <a:p>
            <a:pPr marL="342900" indent="-342900">
              <a:buFontTx/>
              <a:buChar char="-"/>
            </a:pPr>
            <a:r>
              <a:rPr lang="zh-CN" altLang="en-US" sz="2000" dirty="0">
                <a:latin typeface="楷体" panose="02010609060101010101" pitchFamily="49" charset="-122"/>
                <a:ea typeface="楷体" panose="02010609060101010101" pitchFamily="49" charset="-122"/>
              </a:rPr>
              <a:t>缺乏可以快速数据挖掘网络以及可视化的工具</a:t>
            </a:r>
            <a:endParaRPr lang="en-US" altLang="zh-CN" sz="2000" dirty="0">
              <a:latin typeface="楷体" panose="02010609060101010101" pitchFamily="49" charset="-122"/>
              <a:ea typeface="楷体" panose="02010609060101010101" pitchFamily="49" charset="-122"/>
            </a:endParaRPr>
          </a:p>
          <a:p>
            <a:pPr marL="342900" indent="-342900">
              <a:buFontTx/>
              <a:buChar char="-"/>
            </a:pPr>
            <a:r>
              <a:rPr lang="zh-CN" altLang="en-US" sz="2000" dirty="0">
                <a:latin typeface="楷体" panose="02010609060101010101" pitchFamily="49" charset="-122"/>
                <a:ea typeface="楷体" panose="02010609060101010101" pitchFamily="49" charset="-122"/>
              </a:rPr>
              <a:t>微生物网络分析结果修改、再分析困难</a:t>
            </a:r>
            <a:endParaRPr lang="en-US" altLang="zh-CN" sz="2000" dirty="0">
              <a:latin typeface="楷体" panose="02010609060101010101" pitchFamily="49" charset="-122"/>
              <a:ea typeface="楷体" panose="02010609060101010101" pitchFamily="49" charset="-122"/>
            </a:endParaRPr>
          </a:p>
          <a:p>
            <a:pPr marL="342900" indent="-342900">
              <a:buFontTx/>
              <a:buChar char="-"/>
            </a:pPr>
            <a:r>
              <a:rPr lang="zh-CN" altLang="en-US" sz="2000" dirty="0">
                <a:latin typeface="楷体" panose="02010609060101010101" pitchFamily="49" charset="-122"/>
                <a:ea typeface="楷体" panose="02010609060101010101" pitchFamily="49" charset="-122"/>
              </a:rPr>
              <a:t>微生物大网络绘制困难（</a:t>
            </a:r>
            <a:r>
              <a:rPr lang="en-US" altLang="zh-CN" sz="2000" dirty="0">
                <a:latin typeface="楷体" panose="02010609060101010101" pitchFamily="49" charset="-122"/>
                <a:ea typeface="楷体" panose="02010609060101010101" pitchFamily="49" charset="-122"/>
              </a:rPr>
              <a:t>1000 &gt; OTU</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342900" indent="-342900">
              <a:buFontTx/>
              <a:buChar char="-"/>
            </a:pPr>
            <a:r>
              <a:rPr lang="zh-CN" altLang="en-US" sz="2000" dirty="0">
                <a:latin typeface="楷体" panose="02010609060101010101" pitchFamily="49" charset="-122"/>
                <a:ea typeface="楷体" panose="02010609060101010101" pitchFamily="49" charset="-122"/>
              </a:rPr>
              <a:t>缺乏网络稳定性内容</a:t>
            </a:r>
            <a:endParaRPr lang="en-US" altLang="zh-CN" sz="2000" dirty="0">
              <a:latin typeface="楷体" panose="02010609060101010101" pitchFamily="49" charset="-122"/>
              <a:ea typeface="楷体" panose="02010609060101010101" pitchFamily="49" charset="-122"/>
            </a:endParaRPr>
          </a:p>
          <a:p>
            <a:pPr marL="342900" indent="-342900">
              <a:buFontTx/>
              <a:buChar char="-"/>
            </a:pPr>
            <a:r>
              <a:rPr lang="zh-CN" altLang="en-US" sz="2000" dirty="0">
                <a:latin typeface="楷体" panose="02010609060101010101" pitchFamily="49" charset="-122"/>
                <a:ea typeface="楷体" panose="02010609060101010101" pitchFamily="49" charset="-122"/>
              </a:rPr>
              <a:t>缺乏对跨域网络的支持</a:t>
            </a:r>
            <a:endParaRPr lang="en-US" altLang="zh-CN" sz="2000" dirty="0">
              <a:latin typeface="楷体" panose="02010609060101010101" pitchFamily="49" charset="-122"/>
              <a:ea typeface="楷体" panose="02010609060101010101" pitchFamily="49" charset="-122"/>
            </a:endParaRPr>
          </a:p>
          <a:p>
            <a:pPr marL="342900" indent="-342900">
              <a:buFontTx/>
              <a:buChar char="-"/>
            </a:pPr>
            <a:endParaRPr lang="zh-CN" altLang="en-US" sz="2000" dirty="0">
              <a:latin typeface="楷体" panose="02010609060101010101" pitchFamily="49" charset="-122"/>
              <a:ea typeface="楷体" panose="02010609060101010101" pitchFamily="49" charset="-122"/>
            </a:endParaRPr>
          </a:p>
          <a:p>
            <a:pPr marL="342900" indent="-342900">
              <a:buFontTx/>
              <a:buChar char="-"/>
            </a:pP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p:txBody>
      </p:sp>
      <p:sp>
        <p:nvSpPr>
          <p:cNvPr id="13" name="椭圆 12">
            <a:extLst>
              <a:ext uri="{FF2B5EF4-FFF2-40B4-BE49-F238E27FC236}">
                <a16:creationId xmlns:a16="http://schemas.microsoft.com/office/drawing/2014/main" id="{52ED842E-8B41-558B-168E-D113E7E72451}"/>
              </a:ext>
            </a:extLst>
          </p:cNvPr>
          <p:cNvSpPr/>
          <p:nvPr/>
        </p:nvSpPr>
        <p:spPr>
          <a:xfrm>
            <a:off x="581022" y="2245290"/>
            <a:ext cx="175846" cy="1758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CF0F0B4-EA68-66F6-03D4-9EA604BE4C2D}"/>
              </a:ext>
            </a:extLst>
          </p:cNvPr>
          <p:cNvSpPr/>
          <p:nvPr/>
        </p:nvSpPr>
        <p:spPr>
          <a:xfrm>
            <a:off x="7445736" y="2184904"/>
            <a:ext cx="3774971" cy="2862322"/>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美观性</a:t>
            </a:r>
            <a:endParaRPr lang="en-US" altLang="zh-CN" sz="2400"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p>
          <a:p>
            <a:pPr marL="342900" indent="-342900">
              <a:buFontTx/>
              <a:buChar char="-"/>
            </a:pPr>
            <a:r>
              <a:rPr lang="zh-CN" altLang="en-US" sz="2000" dirty="0">
                <a:latin typeface="楷体" panose="02010609060101010101" pitchFamily="49" charset="-122"/>
                <a:ea typeface="楷体" panose="02010609060101010101" pitchFamily="49" charset="-122"/>
              </a:rPr>
              <a:t>可视化布局方式比较单一，不适于微生物网络展示</a:t>
            </a:r>
            <a:endParaRPr lang="en-US" altLang="zh-CN" sz="2000" dirty="0">
              <a:latin typeface="楷体" panose="02010609060101010101" pitchFamily="49" charset="-122"/>
              <a:ea typeface="楷体" panose="02010609060101010101" pitchFamily="49" charset="-122"/>
            </a:endParaRPr>
          </a:p>
          <a:p>
            <a:pPr marL="342900" indent="-342900">
              <a:buFontTx/>
              <a:buChar char="-"/>
            </a:pPr>
            <a:r>
              <a:rPr lang="zh-CN" altLang="en-US" sz="2000" dirty="0">
                <a:latin typeface="楷体" panose="02010609060101010101" pitchFamily="49" charset="-122"/>
                <a:ea typeface="楷体" panose="02010609060101010101" pitchFamily="49" charset="-122"/>
              </a:rPr>
              <a:t>无法对微生物模块信息进行挖掘</a:t>
            </a:r>
            <a:endParaRPr lang="en-US" altLang="zh-CN" sz="2000" dirty="0">
              <a:latin typeface="楷体" panose="02010609060101010101" pitchFamily="49" charset="-122"/>
              <a:ea typeface="楷体" panose="02010609060101010101" pitchFamily="49" charset="-122"/>
            </a:endParaRPr>
          </a:p>
          <a:p>
            <a:pPr marL="342900" indent="-342900">
              <a:buFontTx/>
              <a:buChar char="-"/>
            </a:pPr>
            <a:r>
              <a:rPr lang="zh-CN" altLang="en-US" sz="2000" dirty="0">
                <a:latin typeface="楷体" panose="02010609060101010101" pitchFamily="49" charset="-122"/>
                <a:ea typeface="楷体" panose="02010609060101010101" pitchFamily="49" charset="-122"/>
              </a:rPr>
              <a:t>无法同时进行多网络可视化和比对</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p:txBody>
      </p:sp>
      <p:sp>
        <p:nvSpPr>
          <p:cNvPr id="18" name="椭圆 17">
            <a:extLst>
              <a:ext uri="{FF2B5EF4-FFF2-40B4-BE49-F238E27FC236}">
                <a16:creationId xmlns:a16="http://schemas.microsoft.com/office/drawing/2014/main" id="{246F7194-1679-FE8B-DC04-E4ECA363AA40}"/>
              </a:ext>
            </a:extLst>
          </p:cNvPr>
          <p:cNvSpPr/>
          <p:nvPr/>
        </p:nvSpPr>
        <p:spPr>
          <a:xfrm>
            <a:off x="7192483" y="2291010"/>
            <a:ext cx="175846" cy="1758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626511B7-E273-1041-4388-47512E9A8D42}"/>
              </a:ext>
            </a:extLst>
          </p:cNvPr>
          <p:cNvSpPr/>
          <p:nvPr/>
        </p:nvSpPr>
        <p:spPr>
          <a:xfrm>
            <a:off x="6814038" y="1942291"/>
            <a:ext cx="4484077" cy="358038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ADBA432A-4C35-73DB-7BD8-F7FEDB144F75}"/>
              </a:ext>
            </a:extLst>
          </p:cNvPr>
          <p:cNvSpPr/>
          <p:nvPr/>
        </p:nvSpPr>
        <p:spPr>
          <a:xfrm>
            <a:off x="365928" y="1942291"/>
            <a:ext cx="5730072" cy="358038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12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D83922-96B4-C155-B558-1A1F058CA0E0}"/>
              </a:ext>
            </a:extLst>
          </p:cNvPr>
          <p:cNvSpPr>
            <a:spLocks noGrp="1"/>
          </p:cNvSpPr>
          <p:nvPr>
            <p:ph type="title"/>
          </p:nvPr>
        </p:nvSpPr>
        <p:spPr/>
        <p:txBody>
          <a:bodyPr/>
          <a:lstStyle/>
          <a:p>
            <a:r>
              <a:rPr lang="en-US" altLang="zh-CN" dirty="0" err="1"/>
              <a:t>ggClusterNet</a:t>
            </a:r>
            <a:r>
              <a:rPr lang="zh-CN" altLang="en-US" dirty="0"/>
              <a:t>流程及引文</a:t>
            </a:r>
          </a:p>
        </p:txBody>
      </p:sp>
      <p:sp>
        <p:nvSpPr>
          <p:cNvPr id="5" name="灯片编号占位符 4">
            <a:extLst>
              <a:ext uri="{FF2B5EF4-FFF2-40B4-BE49-F238E27FC236}">
                <a16:creationId xmlns:a16="http://schemas.microsoft.com/office/drawing/2014/main" id="{633D781F-3522-3728-65D4-0BC2FF08416D}"/>
              </a:ext>
            </a:extLst>
          </p:cNvPr>
          <p:cNvSpPr>
            <a:spLocks noGrp="1"/>
          </p:cNvSpPr>
          <p:nvPr>
            <p:ph type="sldNum" sz="quarter" idx="12"/>
          </p:nvPr>
        </p:nvSpPr>
        <p:spPr/>
        <p:txBody>
          <a:bodyPr/>
          <a:lstStyle/>
          <a:p>
            <a:fld id="{7137A24D-D7A6-4E97-91E5-6D7B6269635F}" type="slidenum">
              <a:rPr lang="zh-CN" altLang="en-US" smtClean="0"/>
              <a:pPr/>
              <a:t>7</a:t>
            </a:fld>
            <a:endParaRPr lang="zh-CN" altLang="en-US" dirty="0"/>
          </a:p>
        </p:txBody>
      </p:sp>
      <p:sp>
        <p:nvSpPr>
          <p:cNvPr id="6" name="文本框 5">
            <a:extLst>
              <a:ext uri="{FF2B5EF4-FFF2-40B4-BE49-F238E27FC236}">
                <a16:creationId xmlns:a16="http://schemas.microsoft.com/office/drawing/2014/main" id="{43A9C913-87F4-D69A-1724-43FB54D9A80A}"/>
              </a:ext>
            </a:extLst>
          </p:cNvPr>
          <p:cNvSpPr txBox="1"/>
          <p:nvPr/>
        </p:nvSpPr>
        <p:spPr>
          <a:xfrm>
            <a:off x="6096000" y="4089044"/>
            <a:ext cx="5524500" cy="954107"/>
          </a:xfrm>
          <a:prstGeom prst="rect">
            <a:avLst/>
          </a:prstGeom>
          <a:noFill/>
        </p:spPr>
        <p:txBody>
          <a:bodyPr wrap="square">
            <a:spAutoFit/>
          </a:bodyPr>
          <a:lstStyle/>
          <a:p>
            <a:r>
              <a:rPr lang="en-US" altLang="zh-CN" sz="1400" dirty="0">
                <a:latin typeface="Times New Roman" panose="02020603050405020304" pitchFamily="18" charset="0"/>
              </a:rPr>
              <a:t>Tao Wen </a:t>
            </a:r>
            <a:r>
              <a:rPr lang="en-US" altLang="zh-CN" sz="1400" dirty="0" err="1">
                <a:latin typeface="Times New Roman" panose="02020603050405020304" pitchFamily="18" charset="0"/>
              </a:rPr>
              <a:t>etal</a:t>
            </a:r>
            <a:r>
              <a:rPr lang="en-US" altLang="zh-CN" sz="1400" dirty="0">
                <a:latin typeface="Times New Roman" panose="02020603050405020304" pitchFamily="18" charset="0"/>
              </a:rPr>
              <a:t>. 2022. </a:t>
            </a:r>
            <a:r>
              <a:rPr lang="en-US" altLang="zh-CN" sz="1400" dirty="0" err="1">
                <a:latin typeface="Times New Roman" panose="02020603050405020304" pitchFamily="18" charset="0"/>
              </a:rPr>
              <a:t>ggClusterNet</a:t>
            </a:r>
            <a:r>
              <a:rPr lang="en-US" altLang="zh-CN" sz="1400" dirty="0">
                <a:latin typeface="Times New Roman" panose="02020603050405020304" pitchFamily="18" charset="0"/>
              </a:rPr>
              <a:t>: an R package for microbiome network analysis and modularity-based multiple network layouts. </a:t>
            </a:r>
            <a:r>
              <a:rPr lang="en-US" altLang="zh-CN" sz="1400" dirty="0" err="1">
                <a:latin typeface="Times New Roman" panose="02020603050405020304" pitchFamily="18" charset="0"/>
              </a:rPr>
              <a:t>iMeta</a:t>
            </a:r>
            <a:r>
              <a:rPr lang="en-US" altLang="zh-CN" sz="1400" dirty="0">
                <a:latin typeface="Times New Roman" panose="02020603050405020304" pitchFamily="18" charset="0"/>
              </a:rPr>
              <a:t>. </a:t>
            </a:r>
            <a:r>
              <a:rPr lang="en-US" altLang="zh-CN" sz="1400" dirty="0">
                <a:latin typeface="Times New Roman" panose="02020603050405020304" pitchFamily="18" charset="0"/>
                <a:hlinkClick r:id="rId2"/>
              </a:rPr>
              <a:t>https://doi.org//10.1002/imt2.32</a:t>
            </a:r>
            <a:r>
              <a:rPr lang="en-US" altLang="zh-CN" sz="1400" dirty="0">
                <a:latin typeface="Times New Roman" panose="02020603050405020304" pitchFamily="18" charset="0"/>
              </a:rPr>
              <a:t> </a:t>
            </a:r>
            <a:endParaRPr lang="zh-CN" altLang="en-US" sz="1400" dirty="0">
              <a:latin typeface="Times New Roman" panose="02020603050405020304" pitchFamily="18" charset="0"/>
            </a:endParaRPr>
          </a:p>
          <a:p>
            <a:endParaRPr lang="en-US" altLang="zh-CN" sz="1400" b="0" i="0" dirty="0">
              <a:solidFill>
                <a:schemeClr val="tx2">
                  <a:lumMod val="50000"/>
                </a:schemeClr>
              </a:solidFill>
              <a:latin typeface="Times New Roman" panose="02020603050405020304" pitchFamily="18" charset="0"/>
              <a:hlinkClick r:id="rId3">
                <a:extLst>
                  <a:ext uri="{A12FA001-AC4F-418D-AE19-62706E023703}">
                    <ahyp:hlinkClr xmlns:ahyp="http://schemas.microsoft.com/office/drawing/2018/hyperlinkcolor" val="tx"/>
                  </a:ext>
                </a:extLst>
              </a:hlinkClick>
            </a:endParaRPr>
          </a:p>
        </p:txBody>
      </p:sp>
      <p:pic>
        <p:nvPicPr>
          <p:cNvPr id="4" name="图片 3">
            <a:extLst>
              <a:ext uri="{FF2B5EF4-FFF2-40B4-BE49-F238E27FC236}">
                <a16:creationId xmlns:a16="http://schemas.microsoft.com/office/drawing/2014/main" id="{0791F3C1-7530-0496-7A88-EDA3B88E4B0B}"/>
              </a:ext>
            </a:extLst>
          </p:cNvPr>
          <p:cNvPicPr>
            <a:picLocks noChangeAspect="1"/>
          </p:cNvPicPr>
          <p:nvPr/>
        </p:nvPicPr>
        <p:blipFill>
          <a:blip r:embed="rId4"/>
          <a:stretch>
            <a:fillRect/>
          </a:stretch>
        </p:blipFill>
        <p:spPr>
          <a:xfrm>
            <a:off x="6171249" y="5129531"/>
            <a:ext cx="4729508" cy="1064536"/>
          </a:xfrm>
          <a:prstGeom prst="rect">
            <a:avLst/>
          </a:prstGeom>
        </p:spPr>
      </p:pic>
      <p:pic>
        <p:nvPicPr>
          <p:cNvPr id="8" name="图片 7">
            <a:extLst>
              <a:ext uri="{FF2B5EF4-FFF2-40B4-BE49-F238E27FC236}">
                <a16:creationId xmlns:a16="http://schemas.microsoft.com/office/drawing/2014/main" id="{A8FB3C85-14FA-F68F-4A0A-B88200A48000}"/>
              </a:ext>
            </a:extLst>
          </p:cNvPr>
          <p:cNvPicPr>
            <a:picLocks noChangeAspect="1"/>
          </p:cNvPicPr>
          <p:nvPr/>
        </p:nvPicPr>
        <p:blipFill>
          <a:blip r:embed="rId5"/>
          <a:stretch>
            <a:fillRect/>
          </a:stretch>
        </p:blipFill>
        <p:spPr>
          <a:xfrm>
            <a:off x="6096000" y="1467376"/>
            <a:ext cx="4754575" cy="2218346"/>
          </a:xfrm>
          <a:prstGeom prst="rect">
            <a:avLst/>
          </a:prstGeom>
        </p:spPr>
      </p:pic>
      <p:pic>
        <p:nvPicPr>
          <p:cNvPr id="25" name="图片 24">
            <a:extLst>
              <a:ext uri="{FF2B5EF4-FFF2-40B4-BE49-F238E27FC236}">
                <a16:creationId xmlns:a16="http://schemas.microsoft.com/office/drawing/2014/main" id="{1D1395CD-B197-C169-4A15-4E041E50A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914" y="1467376"/>
            <a:ext cx="4471555" cy="4630264"/>
          </a:xfrm>
          <a:prstGeom prst="rect">
            <a:avLst/>
          </a:prstGeom>
        </p:spPr>
      </p:pic>
    </p:spTree>
    <p:extLst>
      <p:ext uri="{BB962C8B-B14F-4D97-AF65-F5344CB8AC3E}">
        <p14:creationId xmlns:p14="http://schemas.microsoft.com/office/powerpoint/2010/main" val="3087917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7FFB9-8A45-9015-D6D3-DF90298BC35E}"/>
              </a:ext>
            </a:extLst>
          </p:cNvPr>
          <p:cNvSpPr>
            <a:spLocks noGrp="1"/>
          </p:cNvSpPr>
          <p:nvPr>
            <p:ph type="title"/>
          </p:nvPr>
        </p:nvSpPr>
        <p:spPr/>
        <p:txBody>
          <a:bodyPr/>
          <a:lstStyle/>
          <a:p>
            <a:r>
              <a:rPr lang="en-US" altLang="zh-CN" dirty="0" err="1"/>
              <a:t>ggClusterNet</a:t>
            </a:r>
            <a:r>
              <a:rPr lang="en-US" altLang="zh-CN" dirty="0"/>
              <a:t>---</a:t>
            </a:r>
            <a:r>
              <a:rPr lang="zh-CN" altLang="en-US" dirty="0"/>
              <a:t>网络分析和挖掘</a:t>
            </a:r>
          </a:p>
        </p:txBody>
      </p:sp>
      <p:sp>
        <p:nvSpPr>
          <p:cNvPr id="4" name="页脚占位符 3">
            <a:extLst>
              <a:ext uri="{FF2B5EF4-FFF2-40B4-BE49-F238E27FC236}">
                <a16:creationId xmlns:a16="http://schemas.microsoft.com/office/drawing/2014/main" id="{658F84BA-CACF-9C46-95BE-283644054010}"/>
              </a:ext>
            </a:extLst>
          </p:cNvPr>
          <p:cNvSpPr>
            <a:spLocks noGrp="1"/>
          </p:cNvSpPr>
          <p:nvPr>
            <p:ph type="ftr" sz="quarter" idx="11"/>
          </p:nvPr>
        </p:nvSpPr>
        <p:spPr/>
        <p:txBody>
          <a:bodyPr/>
          <a:lstStyle/>
          <a:p>
            <a:r>
              <a:rPr lang="zh-CN" altLang="en-US"/>
              <a:t>易生信，毕生缘；培训版权所有。</a:t>
            </a:r>
          </a:p>
        </p:txBody>
      </p:sp>
      <p:sp>
        <p:nvSpPr>
          <p:cNvPr id="5" name="灯片编号占位符 4">
            <a:extLst>
              <a:ext uri="{FF2B5EF4-FFF2-40B4-BE49-F238E27FC236}">
                <a16:creationId xmlns:a16="http://schemas.microsoft.com/office/drawing/2014/main" id="{7E83AFA3-EDD6-B22D-7344-BB6669F872FE}"/>
              </a:ext>
            </a:extLst>
          </p:cNvPr>
          <p:cNvSpPr>
            <a:spLocks noGrp="1"/>
          </p:cNvSpPr>
          <p:nvPr>
            <p:ph type="sldNum" sz="quarter" idx="12"/>
          </p:nvPr>
        </p:nvSpPr>
        <p:spPr/>
        <p:txBody>
          <a:bodyPr/>
          <a:lstStyle/>
          <a:p>
            <a:fld id="{7137A24D-D7A6-4E97-91E5-6D7B6269635F}" type="slidenum">
              <a:rPr lang="zh-CN" altLang="en-US" smtClean="0"/>
              <a:pPr/>
              <a:t>8</a:t>
            </a:fld>
            <a:endParaRPr lang="zh-CN" altLang="en-US" dirty="0"/>
          </a:p>
        </p:txBody>
      </p:sp>
      <p:grpSp>
        <p:nvGrpSpPr>
          <p:cNvPr id="6" name="组合 5">
            <a:extLst>
              <a:ext uri="{FF2B5EF4-FFF2-40B4-BE49-F238E27FC236}">
                <a16:creationId xmlns:a16="http://schemas.microsoft.com/office/drawing/2014/main" id="{F2B9C1F7-008B-CA73-51E4-CE5C4DE5F3A1}"/>
              </a:ext>
            </a:extLst>
          </p:cNvPr>
          <p:cNvGrpSpPr/>
          <p:nvPr/>
        </p:nvGrpSpPr>
        <p:grpSpPr>
          <a:xfrm>
            <a:off x="6017936" y="1352540"/>
            <a:ext cx="5442865" cy="4907248"/>
            <a:chOff x="539552" y="1059582"/>
            <a:chExt cx="4248472" cy="4050841"/>
          </a:xfrm>
        </p:grpSpPr>
        <p:pic>
          <p:nvPicPr>
            <p:cNvPr id="8" name="图片 7">
              <a:extLst>
                <a:ext uri="{FF2B5EF4-FFF2-40B4-BE49-F238E27FC236}">
                  <a16:creationId xmlns:a16="http://schemas.microsoft.com/office/drawing/2014/main" id="{237E4EF7-AEFE-0D1D-FC34-CC15166242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539552" y="1059582"/>
              <a:ext cx="4104456" cy="3994342"/>
            </a:xfrm>
            <a:prstGeom prst="rect">
              <a:avLst/>
            </a:prstGeom>
            <a:noFill/>
            <a:ln>
              <a:noFill/>
            </a:ln>
          </p:spPr>
        </p:pic>
        <p:sp>
          <p:nvSpPr>
            <p:cNvPr id="10" name="圆角矩形 6">
              <a:extLst>
                <a:ext uri="{FF2B5EF4-FFF2-40B4-BE49-F238E27FC236}">
                  <a16:creationId xmlns:a16="http://schemas.microsoft.com/office/drawing/2014/main" id="{418FEDD3-7292-C7D4-A37F-92346D8DA056}"/>
                </a:ext>
              </a:extLst>
            </p:cNvPr>
            <p:cNvSpPr/>
            <p:nvPr/>
          </p:nvSpPr>
          <p:spPr>
            <a:xfrm>
              <a:off x="1066385" y="1795991"/>
              <a:ext cx="3096344" cy="79208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7">
              <a:extLst>
                <a:ext uri="{FF2B5EF4-FFF2-40B4-BE49-F238E27FC236}">
                  <a16:creationId xmlns:a16="http://schemas.microsoft.com/office/drawing/2014/main" id="{114337B6-ED8C-1F8A-45C4-E3E81ABA5153}"/>
                </a:ext>
              </a:extLst>
            </p:cNvPr>
            <p:cNvSpPr/>
            <p:nvPr/>
          </p:nvSpPr>
          <p:spPr>
            <a:xfrm>
              <a:off x="2123728" y="2704876"/>
              <a:ext cx="1008111" cy="2405547"/>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EC4B10F-0B11-A5CC-DE58-32643306EAB3}"/>
                </a:ext>
              </a:extLst>
            </p:cNvPr>
            <p:cNvSpPr txBox="1"/>
            <p:nvPr/>
          </p:nvSpPr>
          <p:spPr>
            <a:xfrm>
              <a:off x="650887" y="1995686"/>
              <a:ext cx="415498" cy="369332"/>
            </a:xfrm>
            <a:prstGeom prst="rect">
              <a:avLst/>
            </a:prstGeom>
            <a:noFill/>
          </p:spPr>
          <p:txBody>
            <a:bodyPr wrap="none" rtlCol="0">
              <a:spAutoFit/>
            </a:bodyPr>
            <a:lstStyle/>
            <a:p>
              <a:r>
                <a:rPr lang="zh-CN" altLang="en-US" b="1" dirty="0">
                  <a:solidFill>
                    <a:srgbClr val="FFC000"/>
                  </a:solidFill>
                  <a:latin typeface="微软雅黑" panose="020B0503020204020204" pitchFamily="34" charset="-122"/>
                  <a:ea typeface="微软雅黑" panose="020B0503020204020204" pitchFamily="34" charset="-122"/>
                </a:rPr>
                <a:t>①</a:t>
              </a:r>
            </a:p>
          </p:txBody>
        </p:sp>
        <p:sp>
          <p:nvSpPr>
            <p:cNvPr id="14" name="文本框 13">
              <a:extLst>
                <a:ext uri="{FF2B5EF4-FFF2-40B4-BE49-F238E27FC236}">
                  <a16:creationId xmlns:a16="http://schemas.microsoft.com/office/drawing/2014/main" id="{F1DCD0AB-9209-7037-26E4-805548E67188}"/>
                </a:ext>
              </a:extLst>
            </p:cNvPr>
            <p:cNvSpPr txBox="1"/>
            <p:nvPr/>
          </p:nvSpPr>
          <p:spPr>
            <a:xfrm>
              <a:off x="1725809" y="2872087"/>
              <a:ext cx="415498" cy="369332"/>
            </a:xfrm>
            <a:prstGeom prst="rect">
              <a:avLst/>
            </a:prstGeom>
            <a:noFill/>
          </p:spPr>
          <p:txBody>
            <a:bodyPr wrap="none" rtlCol="0">
              <a:spAutoFit/>
            </a:bodyPr>
            <a:lstStyle/>
            <a:p>
              <a:r>
                <a:rPr lang="zh-CN" altLang="en-US" b="1" dirty="0">
                  <a:solidFill>
                    <a:schemeClr val="accent6">
                      <a:lumMod val="75000"/>
                    </a:schemeClr>
                  </a:solidFill>
                  <a:latin typeface="微软雅黑" panose="020B0503020204020204" pitchFamily="34" charset="-122"/>
                  <a:ea typeface="微软雅黑" panose="020B0503020204020204" pitchFamily="34" charset="-122"/>
                </a:rPr>
                <a:t>②</a:t>
              </a:r>
            </a:p>
          </p:txBody>
        </p:sp>
        <p:sp>
          <p:nvSpPr>
            <p:cNvPr id="15" name="圆角矩形 10">
              <a:extLst>
                <a:ext uri="{FF2B5EF4-FFF2-40B4-BE49-F238E27FC236}">
                  <a16:creationId xmlns:a16="http://schemas.microsoft.com/office/drawing/2014/main" id="{C6A0B7A2-0871-3BBB-B976-5AED87CF20A3}"/>
                </a:ext>
              </a:extLst>
            </p:cNvPr>
            <p:cNvSpPr/>
            <p:nvPr/>
          </p:nvSpPr>
          <p:spPr>
            <a:xfrm>
              <a:off x="3357154" y="3147814"/>
              <a:ext cx="1430870" cy="1296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2C88555-AA71-59FB-D19B-40669AC5A33E}"/>
                </a:ext>
              </a:extLst>
            </p:cNvPr>
            <p:cNvSpPr txBox="1"/>
            <p:nvPr/>
          </p:nvSpPr>
          <p:spPr>
            <a:xfrm>
              <a:off x="3149405" y="2872087"/>
              <a:ext cx="415498" cy="369332"/>
            </a:xfrm>
            <a:prstGeom prst="rect">
              <a:avLst/>
            </a:prstGeom>
            <a:noFill/>
          </p:spPr>
          <p:txBody>
            <a:bodyPr wrap="none" rtlCol="0">
              <a:spAutoFit/>
            </a:bodyPr>
            <a:lstStyle/>
            <a:p>
              <a:r>
                <a:rPr lang="zh-CN" altLang="en-US" b="1" dirty="0">
                  <a:solidFill>
                    <a:schemeClr val="accent6">
                      <a:lumMod val="75000"/>
                    </a:schemeClr>
                  </a:solidFill>
                  <a:latin typeface="微软雅黑" panose="020B0503020204020204" pitchFamily="34" charset="-122"/>
                  <a:ea typeface="微软雅黑" panose="020B0503020204020204" pitchFamily="34" charset="-122"/>
                </a:rPr>
                <a:t>③</a:t>
              </a:r>
            </a:p>
          </p:txBody>
        </p:sp>
      </p:grpSp>
      <p:sp>
        <p:nvSpPr>
          <p:cNvPr id="17" name="文本框 16">
            <a:extLst>
              <a:ext uri="{FF2B5EF4-FFF2-40B4-BE49-F238E27FC236}">
                <a16:creationId xmlns:a16="http://schemas.microsoft.com/office/drawing/2014/main" id="{8012EB66-8AEB-764D-F0C0-05DA815A9504}"/>
              </a:ext>
            </a:extLst>
          </p:cNvPr>
          <p:cNvSpPr txBox="1"/>
          <p:nvPr/>
        </p:nvSpPr>
        <p:spPr>
          <a:xfrm>
            <a:off x="864471" y="1192567"/>
            <a:ext cx="2792752" cy="1338828"/>
          </a:xfrm>
          <a:prstGeom prst="rect">
            <a:avLst/>
          </a:prstGeom>
          <a:noFill/>
        </p:spPr>
        <p:txBody>
          <a:bodyPr wrap="none" rtlCol="0">
            <a:spAutoFit/>
          </a:bodyPr>
          <a:lstStyle/>
          <a:p>
            <a:pPr>
              <a:lnSpc>
                <a:spcPct val="150000"/>
              </a:lnSpc>
            </a:pPr>
            <a:r>
              <a:rPr lang="zh-CN" altLang="en-US" dirty="0">
                <a:solidFill>
                  <a:srgbClr val="FFC000"/>
                </a:solidFill>
                <a:latin typeface="微软雅黑" panose="020B0503020204020204" pitchFamily="34" charset="-122"/>
                <a:ea typeface="微软雅黑" panose="020B0503020204020204" pitchFamily="34" charset="-122"/>
              </a:rPr>
              <a:t>① 网络构建</a:t>
            </a:r>
            <a:endParaRPr lang="en-US" altLang="zh-CN" dirty="0">
              <a:solidFill>
                <a:srgbClr val="FFC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accent6">
                    <a:lumMod val="75000"/>
                  </a:schemeClr>
                </a:solidFill>
                <a:latin typeface="微软雅黑" panose="020B0503020204020204" pitchFamily="34" charset="-122"/>
                <a:ea typeface="微软雅黑" panose="020B0503020204020204" pitchFamily="34" charset="-122"/>
              </a:rPr>
              <a:t>② 网络和节点属性的计算</a:t>
            </a:r>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③ 网络布局和可视化</a:t>
            </a:r>
          </a:p>
        </p:txBody>
      </p:sp>
      <p:pic>
        <p:nvPicPr>
          <p:cNvPr id="18" name="图片 17">
            <a:extLst>
              <a:ext uri="{FF2B5EF4-FFF2-40B4-BE49-F238E27FC236}">
                <a16:creationId xmlns:a16="http://schemas.microsoft.com/office/drawing/2014/main" id="{EA446715-E207-BD6F-DB13-97FAC21AB3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92" y="3240273"/>
            <a:ext cx="4680520" cy="1131782"/>
          </a:xfrm>
          <a:prstGeom prst="rect">
            <a:avLst/>
          </a:prstGeom>
        </p:spPr>
      </p:pic>
      <p:sp>
        <p:nvSpPr>
          <p:cNvPr id="19" name="文本框 18">
            <a:extLst>
              <a:ext uri="{FF2B5EF4-FFF2-40B4-BE49-F238E27FC236}">
                <a16:creationId xmlns:a16="http://schemas.microsoft.com/office/drawing/2014/main" id="{F0898B7F-32E7-C991-44A5-BEA4979E1B6A}"/>
              </a:ext>
            </a:extLst>
          </p:cNvPr>
          <p:cNvSpPr txBox="1"/>
          <p:nvPr/>
        </p:nvSpPr>
        <p:spPr>
          <a:xfrm>
            <a:off x="798705" y="4636988"/>
            <a:ext cx="4677507"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基于多个网络使用</a:t>
            </a:r>
            <a:r>
              <a:rPr lang="en-US" altLang="zh-CN" dirty="0">
                <a:latin typeface="黑体" panose="02010609060101010101" pitchFamily="49" charset="-122"/>
                <a:ea typeface="黑体" panose="02010609060101010101" pitchFamily="49" charset="-122"/>
              </a:rPr>
              <a:t>model_Gephi.2</a:t>
            </a:r>
            <a:r>
              <a:rPr lang="zh-CN" altLang="en-US" dirty="0">
                <a:latin typeface="黑体" panose="02010609060101010101" pitchFamily="49" charset="-122"/>
                <a:ea typeface="黑体" panose="02010609060101010101" pitchFamily="49" charset="-122"/>
              </a:rPr>
              <a:t>算法布局：</a:t>
            </a:r>
          </a:p>
        </p:txBody>
      </p:sp>
      <p:sp>
        <p:nvSpPr>
          <p:cNvPr id="20" name="文本框 19">
            <a:extLst>
              <a:ext uri="{FF2B5EF4-FFF2-40B4-BE49-F238E27FC236}">
                <a16:creationId xmlns:a16="http://schemas.microsoft.com/office/drawing/2014/main" id="{D944B958-BB55-19ED-C615-8172ACB0EC4A}"/>
              </a:ext>
            </a:extLst>
          </p:cNvPr>
          <p:cNvSpPr txBox="1"/>
          <p:nvPr/>
        </p:nvSpPr>
        <p:spPr>
          <a:xfrm>
            <a:off x="731199" y="2606008"/>
            <a:ext cx="4677507"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1 </a:t>
            </a:r>
            <a:r>
              <a:rPr lang="zh-CN" altLang="en-US" dirty="0">
                <a:latin typeface="黑体" panose="02010609060101010101" pitchFamily="49" charset="-122"/>
                <a:ea typeface="黑体" panose="02010609060101010101" pitchFamily="49" charset="-122"/>
              </a:rPr>
              <a:t>基于多个网络使用</a:t>
            </a:r>
            <a:r>
              <a:rPr lang="en-US" altLang="zh-CN" dirty="0" err="1">
                <a:latin typeface="黑体" panose="02010609060101010101" pitchFamily="49" charset="-122"/>
                <a:ea typeface="黑体" panose="02010609060101010101" pitchFamily="49" charset="-122"/>
              </a:rPr>
              <a:t>model_maptree</a:t>
            </a:r>
            <a:r>
              <a:rPr lang="zh-CN" altLang="en-US" dirty="0">
                <a:latin typeface="黑体" panose="02010609060101010101" pitchFamily="49" charset="-122"/>
                <a:ea typeface="黑体" panose="02010609060101010101" pitchFamily="49" charset="-122"/>
              </a:rPr>
              <a:t>算法布局：</a:t>
            </a:r>
          </a:p>
        </p:txBody>
      </p:sp>
      <p:pic>
        <p:nvPicPr>
          <p:cNvPr id="21" name="图片 20">
            <a:extLst>
              <a:ext uri="{FF2B5EF4-FFF2-40B4-BE49-F238E27FC236}">
                <a16:creationId xmlns:a16="http://schemas.microsoft.com/office/drawing/2014/main" id="{CC88906C-33CA-32B4-0365-4A6F4BB48D69}"/>
              </a:ext>
            </a:extLst>
          </p:cNvPr>
          <p:cNvPicPr>
            <a:picLocks noChangeAspect="1"/>
          </p:cNvPicPr>
          <p:nvPr/>
        </p:nvPicPr>
        <p:blipFill>
          <a:blip r:embed="rId4"/>
          <a:stretch>
            <a:fillRect/>
          </a:stretch>
        </p:blipFill>
        <p:spPr>
          <a:xfrm>
            <a:off x="2002725" y="5040402"/>
            <a:ext cx="2566777" cy="1298487"/>
          </a:xfrm>
          <a:prstGeom prst="rect">
            <a:avLst/>
          </a:prstGeom>
        </p:spPr>
      </p:pic>
    </p:spTree>
    <p:extLst>
      <p:ext uri="{BB962C8B-B14F-4D97-AF65-F5344CB8AC3E}">
        <p14:creationId xmlns:p14="http://schemas.microsoft.com/office/powerpoint/2010/main" val="242510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7FFB9-8A45-9015-D6D3-DF90298BC35E}"/>
              </a:ext>
            </a:extLst>
          </p:cNvPr>
          <p:cNvSpPr>
            <a:spLocks noGrp="1"/>
          </p:cNvSpPr>
          <p:nvPr>
            <p:ph type="title"/>
          </p:nvPr>
        </p:nvSpPr>
        <p:spPr/>
        <p:txBody>
          <a:bodyPr/>
          <a:lstStyle/>
          <a:p>
            <a:r>
              <a:rPr lang="en-US" altLang="zh-CN" dirty="0" err="1"/>
              <a:t>ggClusterNet</a:t>
            </a:r>
            <a:r>
              <a:rPr lang="zh-CN" altLang="en-US" dirty="0"/>
              <a:t>文档介绍</a:t>
            </a:r>
          </a:p>
        </p:txBody>
      </p:sp>
      <p:sp>
        <p:nvSpPr>
          <p:cNvPr id="4" name="页脚占位符 3">
            <a:extLst>
              <a:ext uri="{FF2B5EF4-FFF2-40B4-BE49-F238E27FC236}">
                <a16:creationId xmlns:a16="http://schemas.microsoft.com/office/drawing/2014/main" id="{658F84BA-CACF-9C46-95BE-283644054010}"/>
              </a:ext>
            </a:extLst>
          </p:cNvPr>
          <p:cNvSpPr>
            <a:spLocks noGrp="1"/>
          </p:cNvSpPr>
          <p:nvPr>
            <p:ph type="ftr" sz="quarter" idx="11"/>
          </p:nvPr>
        </p:nvSpPr>
        <p:spPr/>
        <p:txBody>
          <a:bodyPr/>
          <a:lstStyle/>
          <a:p>
            <a:r>
              <a:rPr lang="zh-CN" altLang="en-US"/>
              <a:t>易生信，毕生缘；培训版权所有。</a:t>
            </a:r>
          </a:p>
        </p:txBody>
      </p:sp>
      <p:sp>
        <p:nvSpPr>
          <p:cNvPr id="5" name="灯片编号占位符 4">
            <a:extLst>
              <a:ext uri="{FF2B5EF4-FFF2-40B4-BE49-F238E27FC236}">
                <a16:creationId xmlns:a16="http://schemas.microsoft.com/office/drawing/2014/main" id="{7E83AFA3-EDD6-B22D-7344-BB6669F872FE}"/>
              </a:ext>
            </a:extLst>
          </p:cNvPr>
          <p:cNvSpPr>
            <a:spLocks noGrp="1"/>
          </p:cNvSpPr>
          <p:nvPr>
            <p:ph type="sldNum" sz="quarter" idx="12"/>
          </p:nvPr>
        </p:nvSpPr>
        <p:spPr/>
        <p:txBody>
          <a:bodyPr/>
          <a:lstStyle/>
          <a:p>
            <a:fld id="{7137A24D-D7A6-4E97-91E5-6D7B6269635F}" type="slidenum">
              <a:rPr lang="zh-CN" altLang="en-US" smtClean="0"/>
              <a:pPr/>
              <a:t>9</a:t>
            </a:fld>
            <a:endParaRPr lang="zh-CN" altLang="en-US" dirty="0"/>
          </a:p>
        </p:txBody>
      </p:sp>
      <p:pic>
        <p:nvPicPr>
          <p:cNvPr id="6" name="图片 5">
            <a:extLst>
              <a:ext uri="{FF2B5EF4-FFF2-40B4-BE49-F238E27FC236}">
                <a16:creationId xmlns:a16="http://schemas.microsoft.com/office/drawing/2014/main" id="{53F5775E-8E00-8894-1F16-7C4258635A4F}"/>
              </a:ext>
            </a:extLst>
          </p:cNvPr>
          <p:cNvPicPr>
            <a:picLocks noChangeAspect="1"/>
          </p:cNvPicPr>
          <p:nvPr/>
        </p:nvPicPr>
        <p:blipFill>
          <a:blip r:embed="rId2"/>
          <a:stretch>
            <a:fillRect/>
          </a:stretch>
        </p:blipFill>
        <p:spPr>
          <a:xfrm>
            <a:off x="257175" y="1963419"/>
            <a:ext cx="3781425" cy="3581400"/>
          </a:xfrm>
          <a:prstGeom prst="rect">
            <a:avLst/>
          </a:prstGeom>
        </p:spPr>
      </p:pic>
      <p:pic>
        <p:nvPicPr>
          <p:cNvPr id="8" name="图片 7">
            <a:extLst>
              <a:ext uri="{FF2B5EF4-FFF2-40B4-BE49-F238E27FC236}">
                <a16:creationId xmlns:a16="http://schemas.microsoft.com/office/drawing/2014/main" id="{466514CE-9923-7833-6372-5DA61C93F863}"/>
              </a:ext>
            </a:extLst>
          </p:cNvPr>
          <p:cNvPicPr>
            <a:picLocks noChangeAspect="1"/>
          </p:cNvPicPr>
          <p:nvPr/>
        </p:nvPicPr>
        <p:blipFill>
          <a:blip r:embed="rId3"/>
          <a:stretch>
            <a:fillRect/>
          </a:stretch>
        </p:blipFill>
        <p:spPr>
          <a:xfrm>
            <a:off x="4257675" y="1991994"/>
            <a:ext cx="3676650" cy="3552825"/>
          </a:xfrm>
          <a:prstGeom prst="rect">
            <a:avLst/>
          </a:prstGeom>
        </p:spPr>
      </p:pic>
      <p:pic>
        <p:nvPicPr>
          <p:cNvPr id="10" name="图片 9">
            <a:extLst>
              <a:ext uri="{FF2B5EF4-FFF2-40B4-BE49-F238E27FC236}">
                <a16:creationId xmlns:a16="http://schemas.microsoft.com/office/drawing/2014/main" id="{28FAFE3F-C266-6D03-7572-13D9E964D07C}"/>
              </a:ext>
            </a:extLst>
          </p:cNvPr>
          <p:cNvPicPr>
            <a:picLocks noChangeAspect="1"/>
          </p:cNvPicPr>
          <p:nvPr/>
        </p:nvPicPr>
        <p:blipFill>
          <a:blip r:embed="rId4"/>
          <a:stretch>
            <a:fillRect/>
          </a:stretch>
        </p:blipFill>
        <p:spPr>
          <a:xfrm>
            <a:off x="8019415" y="2534919"/>
            <a:ext cx="3752850" cy="3009900"/>
          </a:xfrm>
          <a:prstGeom prst="rect">
            <a:avLst/>
          </a:prstGeom>
        </p:spPr>
      </p:pic>
      <p:sp>
        <p:nvSpPr>
          <p:cNvPr id="11" name="文本框 10">
            <a:extLst>
              <a:ext uri="{FF2B5EF4-FFF2-40B4-BE49-F238E27FC236}">
                <a16:creationId xmlns:a16="http://schemas.microsoft.com/office/drawing/2014/main" id="{4DFC398B-8ECA-29BD-5235-2FE4E963A7A4}"/>
              </a:ext>
            </a:extLst>
          </p:cNvPr>
          <p:cNvSpPr txBox="1"/>
          <p:nvPr/>
        </p:nvSpPr>
        <p:spPr>
          <a:xfrm>
            <a:off x="257175" y="1209040"/>
            <a:ext cx="11363325" cy="646331"/>
          </a:xfrm>
          <a:prstGeom prst="rect">
            <a:avLst/>
          </a:prstGeom>
          <a:noFill/>
        </p:spPr>
        <p:txBody>
          <a:bodyPr wrap="square" rtlCol="0">
            <a:spAutoFit/>
          </a:bodyPr>
          <a:lstStyle/>
          <a:p>
            <a:r>
              <a:rPr lang="en-US" altLang="zh-CN" dirty="0" err="1"/>
              <a:t>ggCLusterNet</a:t>
            </a:r>
            <a:r>
              <a:rPr lang="zh-CN" altLang="en-US" dirty="0"/>
              <a:t>文档于</a:t>
            </a:r>
            <a:r>
              <a:rPr lang="en-US" altLang="zh-CN" dirty="0"/>
              <a:t>2023</a:t>
            </a:r>
            <a:r>
              <a:rPr lang="zh-CN" altLang="en-US" dirty="0"/>
              <a:t>年</a:t>
            </a:r>
            <a:r>
              <a:rPr lang="en-US" altLang="zh-CN" dirty="0"/>
              <a:t>1</a:t>
            </a:r>
            <a:r>
              <a:rPr lang="zh-CN" altLang="en-US" dirty="0"/>
              <a:t>月</a:t>
            </a:r>
            <a:r>
              <a:rPr lang="en-US" altLang="zh-CN" dirty="0"/>
              <a:t>28</a:t>
            </a:r>
            <a:r>
              <a:rPr lang="zh-CN" altLang="en-US" dirty="0"/>
              <a:t>日更新，内容如下，一共</a:t>
            </a:r>
            <a:r>
              <a:rPr lang="en-US" altLang="zh-CN" dirty="0"/>
              <a:t>2000+ </a:t>
            </a:r>
            <a:r>
              <a:rPr lang="zh-CN" altLang="en-US" dirty="0"/>
              <a:t>行代码。囊括常见的多种网络需求</a:t>
            </a:r>
            <a:endParaRPr lang="en-US" altLang="zh-CN" dirty="0"/>
          </a:p>
          <a:p>
            <a:endParaRPr lang="zh-CN" altLang="en-US" dirty="0"/>
          </a:p>
        </p:txBody>
      </p:sp>
    </p:spTree>
    <p:extLst>
      <p:ext uri="{BB962C8B-B14F-4D97-AF65-F5344CB8AC3E}">
        <p14:creationId xmlns:p14="http://schemas.microsoft.com/office/powerpoint/2010/main" val="3391745020"/>
      </p:ext>
    </p:extLst>
  </p:cSld>
  <p:clrMapOvr>
    <a:masterClrMapping/>
  </p:clrMapOvr>
</p:sld>
</file>

<file path=ppt/theme/theme1.xml><?xml version="1.0" encoding="utf-8"?>
<a:theme xmlns:a="http://schemas.openxmlformats.org/drawingml/2006/main" name="20190409">
  <a:themeElements>
    <a:clrScheme name="A000120150608A12KWBG 1">
      <a:dk1>
        <a:srgbClr val="5F5F5F"/>
      </a:dk1>
      <a:lt1>
        <a:srgbClr val="FFFFFF"/>
      </a:lt1>
      <a:dk2>
        <a:srgbClr val="5F5F5F"/>
      </a:dk2>
      <a:lt2>
        <a:srgbClr val="FFFFFF"/>
      </a:lt2>
      <a:accent1>
        <a:srgbClr val="0890D0"/>
      </a:accent1>
      <a:accent2>
        <a:srgbClr val="2D9C9F"/>
      </a:accent2>
      <a:accent3>
        <a:srgbClr val="FFFFFF"/>
      </a:accent3>
      <a:accent4>
        <a:srgbClr val="505050"/>
      </a:accent4>
      <a:accent5>
        <a:srgbClr val="AAC6E4"/>
      </a:accent5>
      <a:accent6>
        <a:srgbClr val="288D90"/>
      </a:accent6>
      <a:hlink>
        <a:srgbClr val="00B0F0"/>
      </a:hlink>
      <a:folHlink>
        <a:srgbClr val="AFB2B4"/>
      </a:folHlink>
    </a:clrScheme>
    <a:fontScheme name="rnqzoky0">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A000120150608A12KWBG 1">
        <a:dk1>
          <a:srgbClr val="5F5F5F"/>
        </a:dk1>
        <a:lt1>
          <a:srgbClr val="FFFFFF"/>
        </a:lt1>
        <a:dk2>
          <a:srgbClr val="5F5F5F"/>
        </a:dk2>
        <a:lt2>
          <a:srgbClr val="FFFFFF"/>
        </a:lt2>
        <a:accent1>
          <a:srgbClr val="0890D0"/>
        </a:accent1>
        <a:accent2>
          <a:srgbClr val="2D9C9F"/>
        </a:accent2>
        <a:accent3>
          <a:srgbClr val="FFFFFF"/>
        </a:accent3>
        <a:accent4>
          <a:srgbClr val="505050"/>
        </a:accent4>
        <a:accent5>
          <a:srgbClr val="AAC6E4"/>
        </a:accent5>
        <a:accent6>
          <a:srgbClr val="288D90"/>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90409" id="{7DB693DB-26B8-42E5-83B9-C6FA7253CAE3}" vid="{D2005CE9-B0BB-4A2F-816B-33084C4A7D5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ec79e31ddc2451ad52386b10fe8407aa</Template>
  <TotalTime>5723</TotalTime>
  <Words>806</Words>
  <Application>Microsoft Office PowerPoint</Application>
  <PresentationFormat>宽屏</PresentationFormat>
  <Paragraphs>122</Paragraphs>
  <Slides>12</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system-ui</vt:lpstr>
      <vt:lpstr>等线</vt:lpstr>
      <vt:lpstr>黑体</vt:lpstr>
      <vt:lpstr>华文中宋</vt:lpstr>
      <vt:lpstr>楷体</vt:lpstr>
      <vt:lpstr>微软雅黑</vt:lpstr>
      <vt:lpstr>Arial</vt:lpstr>
      <vt:lpstr>Times New Roman</vt:lpstr>
      <vt:lpstr>Wingdings</vt:lpstr>
      <vt:lpstr>20190409</vt:lpstr>
      <vt:lpstr>ggClusterNet在微生物组网络分析中的应用</vt:lpstr>
      <vt:lpstr>网络分析介绍</vt:lpstr>
      <vt:lpstr>网络相关文献介绍1</vt:lpstr>
      <vt:lpstr>网络相关文献介绍2</vt:lpstr>
      <vt:lpstr>微生物网络分析基本过程 和 工具</vt:lpstr>
      <vt:lpstr>PowerPoint 演示文稿</vt:lpstr>
      <vt:lpstr>ggClusterNet流程及引文</vt:lpstr>
      <vt:lpstr>ggClusterNet---网络分析和挖掘</vt:lpstr>
      <vt:lpstr>ggClusterNet文档介绍</vt:lpstr>
      <vt:lpstr>如何构建phyloseq对象</vt:lpstr>
      <vt:lpstr>实战-使用ggClusterNet进行微生物网络分析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S11网络分析ggClusterNet</dc:title>
  <dc:subject>扩增子培训</dc:subject>
  <dc:creator>文涛</dc:creator>
  <cp:keywords>易生信</cp:keywords>
  <cp:lastModifiedBy>wen tao</cp:lastModifiedBy>
  <cp:revision>126</cp:revision>
  <dcterms:created xsi:type="dcterms:W3CDTF">2019-04-09T10:44:57Z</dcterms:created>
  <dcterms:modified xsi:type="dcterms:W3CDTF">2023-02-05T04:13:35Z</dcterms:modified>
</cp:coreProperties>
</file>